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5525f51f834910" /><Relationship Type="http://schemas.openxmlformats.org/officeDocument/2006/relationships/extended-properties" Target="/docProps/app.xml" Id="Rd912b92c8054402e" /><Relationship Type="http://schemas.openxmlformats.org/officeDocument/2006/relationships/officeDocument" Target="/ppt/presentation.xml" Id="Rbf552035304441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9867f6b3a34ce2"/>
  </p:sldMasterIdLst>
  <p:notesMasterIdLst>
    <p:notesMasterId xmlns:r="http://schemas.openxmlformats.org/officeDocument/2006/relationships" r:id="R0423424ddd844109"/>
  </p:notesMasterIdLst>
  <p:sldIdLst>
    <p:sldId xmlns:r="http://schemas.openxmlformats.org/officeDocument/2006/relationships" id="256" r:id="Rc41d8dffc678400a"/>
    <p:sldId xmlns:r="http://schemas.openxmlformats.org/officeDocument/2006/relationships" id="257" r:id="R10731d0908eb462a"/>
    <p:sldId xmlns:r="http://schemas.openxmlformats.org/officeDocument/2006/relationships" id="258" r:id="R62a1d77f2014437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814340d85e4cf2" /><Relationship Type="http://schemas.openxmlformats.org/officeDocument/2006/relationships/slideMaster" Target="/ppt/slideMasters/slideMaster1.xml" Id="R359867f6b3a34ce2" /><Relationship Type="http://schemas.openxmlformats.org/officeDocument/2006/relationships/notesMaster" Target="/ppt/notesMasters/notesMaster1.xml" Id="R0423424ddd844109" /><Relationship Type="http://schemas.openxmlformats.org/officeDocument/2006/relationships/presProps" Target="/ppt/presProps.xml" Id="R4151c1a09eb7410b" /><Relationship Type="http://schemas.openxmlformats.org/officeDocument/2006/relationships/tableStyles" Target="/ppt/tableStyles.xml" Id="Re7784e12ab8341c8" /><Relationship Type="http://schemas.openxmlformats.org/officeDocument/2006/relationships/slide" Target="/ppt/slides/slide1.xml" Id="Rc41d8dffc678400a" /><Relationship Type="http://schemas.openxmlformats.org/officeDocument/2006/relationships/slide" Target="/ppt/slides/slide2.xml" Id="R10731d0908eb462a" /><Relationship Type="http://schemas.openxmlformats.org/officeDocument/2006/relationships/slide" Target="/ppt/slides/slide3.xml" Id="R62a1d77f201443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f67ac59297742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8fe25163b34dfa" /><Relationship Type="http://schemas.openxmlformats.org/officeDocument/2006/relationships/notesMaster" Target="/ppt/notesMasters/notesMaster1.xml" Id="R04f121fec0d245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84b516e1394254" /><Relationship Type="http://schemas.openxmlformats.org/officeDocument/2006/relationships/notesMaster" Target="/ppt/notesMasters/notesMaster1.xml" Id="R9d7295bc217f48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8f990a66e845a6" /><Relationship Type="http://schemas.openxmlformats.org/officeDocument/2006/relationships/notesMaster" Target="/ppt/notesMasters/notesMaster1.xml" Id="R94617ec6666d40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競合の最低品質と差別化</a:t>
            </a:r>
          </a:p>
          <a:p xmlns:a="http://schemas.openxmlformats.org/drawingml/2006/main">
            <a:r>
              <a:t>基本として必要な品質を満たした上で、選ばれる違いを検証する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https://www.nngroup.com/articles/competitive-usability-evaluations/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競合の最低品質と差別化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https://www.nngroup.com/articles/competitive-usability-evaluations/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競合の最低品質と差別化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https://www.nngroup.com/articles/competitive-usability-evaluations/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2895c35bc24e3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87bf9c1f9c4783" /><Relationship Type="http://schemas.openxmlformats.org/officeDocument/2006/relationships/slideLayout" Target="/ppt/slideLayouts/slideLayout1.xml" Id="R89ab983bd76741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ab983bd76741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f10dd87e22402c" /><Relationship Type="http://schemas.openxmlformats.org/officeDocument/2006/relationships/image" Target="/ppt/media/image.png" Id="Rfa5127eac6e44957" /><Relationship Type="http://schemas.openxmlformats.org/officeDocument/2006/relationships/notesSlide" Target="/ppt/notesSlides/notesSlide1.xml" Id="R4fb6bab42f9743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d294ffcea4293" /><Relationship Type="http://schemas.openxmlformats.org/officeDocument/2006/relationships/notesSlide" Target="/ppt/notesSlides/notesSlide2.xml" Id="Rb5b7078a231643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510dde85094fca" /><Relationship Type="http://schemas.openxmlformats.org/officeDocument/2006/relationships/notesSlide" Target="/ppt/notesSlides/notesSlide3.xml" Id="R5d02adb8e67443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68C45ECF-F20D-4528-A303-513F7ABE6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B532379-2E90-488F-893A-391B3E272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6AA979C-B5D1-4BD3-AD07-78199157F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18476C7B-91A5-44E0-AF21-3EEE070D7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68D8C777-1703-4161-A417-4664D619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770B87-1DE7-4A79-AC39-8FC5DACA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A8B87A83-E9B4-40FE-B732-019535B1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3B5D33-BAF4-4367-90D4-897859634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26235E75-84FD-44DB-82AB-24D8CB5FC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9315132-68F0-4CD7-B2D6-11031B749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競合の最低品質と</a:t>
            </a:r>
          </a:p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差別化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4CE7235E-6593-480F-9BC8-04E5A684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基本として必要な品質を満たした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上で、選ばれる違いを検証する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2A40A3FB-2BA3-4D62-A61E-79379147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36820AF7-98B2-4BF5-A939-BE2228DE2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A5FC1702-25A8-4B96-A0BB-4353037A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5127eac6e44957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EC1C9D-6CEC-4251-A8EE-E645AD0E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217FB33C-1536-4603-B22D-2703F8BEA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ARC-SG-68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96844810-55F5-496E-B918-C5126475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073451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9337F415-A741-433A-8296-BB542687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E72113A-CB25-4EBC-887F-475914A1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16C6EC6-ABCB-42FD-B013-2747B7D5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540B93F-D3A0-429E-AED6-A397667D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E22AC59B-7B0D-41D9-ADD4-5F3C4B75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競合の最低品質と差別化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37E6CFA-4490-4058-BDEB-88B2BA11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会議メモの自動作成サービスの場合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C956A-B652-4E22-B552-D097D4DC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ACC28050-A92F-4967-BE7A-8815D45F8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7AFEA22-3E5C-4B21-BCAB-8BC873A63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ARC-SG-68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B352C29D-96C3-473B-8AB4-AE0883ED4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D971E6D-041D-4DD0-9782-5372788F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444CF72-5106-4FF0-85D0-80FBF2CF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共通のタスク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EE0C2977-A4B4-44F2-9FF3-97111739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30分の会議を要約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07257FC9-B977-4CF6-A038-0C35F9AC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EBCBC1A-0EE2-41EE-92D8-789C3D05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E0CFF6D-7584-4F7B-8367-12EB3C8A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競合の実測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D2B32DE1-D362-4E0E-A5AD-DFB413A11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同じ音源で誤りと修正時間を測る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0EC672E7-EBDD-4B65-8E6E-8A567DB6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E1AF86C6-E00C-479E-B1CF-699376BD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3C13CBC-1CC0-4A39-9382-8298C0ED5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最低限の品質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40D85983-B38D-4591-8C93-CC5387DA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人名と決定事項を正しく残す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0F80A4-7766-477E-A9B5-357AA3D8D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7D09434-E36C-474B-9339-548EBAC7C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1B44B1-43C0-4482-BEDD-DD947BFFB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F6E31D-9E23-47EF-A759-53B3DBE3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AA4A954A-7C4C-4DCE-ADD3-A7C55480F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C0B5DA5-CD62-4EEB-8FC1-58442C61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C79CCF5-8695-4E2A-B47A-6D2BB983D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自社の現状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F5F6E2B0-EE18-4ACD-A976-F0498DD7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決定事項の抜けがある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C7B155-E065-4D4D-9AF7-2C51BD7B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F4659A0-CC82-4BA6-A8F2-B96245F7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80EDB982-2164-4B44-8413-C16C5798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022F851-F90A-47E9-A8A0-EC914742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DA16B15-F97B-44A9-9E53-3C4FE7160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差別化の仮説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44C9661E-0F4B-4D48-91F0-0C3ED0AE2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担当者ごとに次の行動を抽出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3753069-2AFD-4BC5-9050-77C67587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8387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B1D15AB0-1F70-4176-804D-02063412E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8291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A66C834-6301-4DCC-8C4F-A56B6E31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DF38C82-959B-48B2-8006-6D5876AB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D232673E-582D-4983-AC04-551582937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0DDFAAC-8D51-47D9-B74F-E4F4B15A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6AD4E04-8E7C-4FD9-AA55-76438C7EF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選ばれる証拠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FA0FFB1F-3695-4CAD-828E-29A4B4A0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有料試行を継続するか確認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B5DA87D4-78C8-4CC6-8718-0C5A1D74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F7DAC7C-D27F-413A-AB53-0743870A0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1F4FA20-C2E2-4310-9283-AA8DD226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E64BBD7-28FA-4EE1-8291-8F6D478F4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A31C6C0D-2F98-43BD-9D6E-63B66AC9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比較には同じタスク・素材・条件を使う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15A77CF9-58CF-425E-94D5-F43419F0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05B5816-3AC1-4E20-96CE-7530E2CC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C0533ABC-73C1-4DF6-AD7F-BA001451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F8DF217-8786-455C-8CEA-2CAFFE50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86F21FCE-9C49-47FB-AD48-D539E206B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差別化があっても、最低限の品質を満たさない問題は残る</a:t>
            </a:r>
          </a:p>
        </p:txBody>
      </p:sp>
    </p:spTree>
    <p:extLst>
      <p:ext uri="{BB962C8B-B14F-4D97-AF65-F5344CB8AC3E}">
        <p14:creationId xmlns:p14="http://schemas.microsoft.com/office/powerpoint/2010/main" val="14593362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15F65F5-82C6-49CD-8B5C-A3EDDD6E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CAEFC79-6C43-49F9-BAC1-819E40DDA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F83D4BA6-93D3-4942-8F32-2024F6594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8AE7408-94B4-4D18-9D11-CCF38D692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8204F0F-F3AB-45B3-AB5D-B0E8B848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競合の最低品質と差別化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B502BC3-96E9-4F17-986E-BFCE26EC9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5DE86B-BD8D-4282-9756-37309E2B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85A044C-4115-4EB7-9BCF-628CBE31E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D062B942-2ECE-427F-87FD-6E991E55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ARC-SG-68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4C0C4029-9CC0-477F-A376-E83ECF4CD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2F4D39D-6594-403B-BD9A-39625DFA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D4CAC21-CDAE-4C83-9D78-29B783D19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共通のタスク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322AB47C-4FD5-4EC9-9FD9-91A61673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8A89238F-28DC-4830-8B0B-9F961E8B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A8FB241-CB0B-4D3A-99F1-C7D141A09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92EBCD8-9311-4097-959E-A48374E2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競合の実測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138C0AB4-C59E-4B39-9260-531C51C9F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2E83BEC4-CA88-46C4-9272-CFD3D88E1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67D83399-D52D-4D9D-8A60-E42C544C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0E3F1B6-9353-4EC9-82D7-782B2B75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最低限の品質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F33651D0-5F93-4A60-BFCD-B6C9F5C1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5EF336-9E7D-4C64-A320-43EC38D2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00B152-D742-4E1A-9601-36D8DC740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1328BD38-DF05-4B88-BF9D-789BC44C8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1D59A1B-208D-4155-B0C1-775F0D203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02D9A3F-93A7-4966-90F5-2DD2B90B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自社の現状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D6B9EE38-FBFF-4C42-8D6C-26F9B4B17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F1C103-563D-48EF-BDB8-9911E07AB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8A1C01-24E5-4204-8F83-4276AFCDD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1991BF30-D3E0-41B8-8741-CCF0A4E31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51FC4E8-E49C-45F1-979F-6BB89CDCF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944FECC-5D05-4C98-93DF-370222A2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差別化の仮説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BE01D8C2-858E-44B1-B4B3-994815576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C36BD45-A9E9-4458-9367-16E454FDA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F1C476F-0787-440A-8C23-8DED06A03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6484303F-00B9-40CD-9F5F-BA1303F6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8EA73B7-CB44-4D6D-9F97-6A3F70AB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792F39C-D54E-481D-BE90-45CFDE61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選ばれる証拠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A334CC84-AFA8-4E11-A199-0A4F32E41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E9BE33E-BB99-4812-9498-535858CA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DCC5C02F-CBB8-41E6-A23D-509ABFFA8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8159737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2026-10-07T00:00:41.9070000Z</dcterms:created>
  <dcterms:modified xsi:type="dcterms:W3CDTF">2026-10-07T00:00:41.9070000Z</dcterms:modified>
</coreProperties>
</file>