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66be464481b4321" /><Relationship Type="http://schemas.openxmlformats.org/officeDocument/2006/relationships/extended-properties" Target="/docProps/app.xml" Id="R225d5aae4eea422d" /><Relationship Type="http://schemas.openxmlformats.org/officeDocument/2006/relationships/officeDocument" Target="/ppt/presentation.xml" Id="Rd1e5dc42fa88492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35bd3d5321c4888"/>
  </p:sldMasterIdLst>
  <p:notesMasterIdLst>
    <p:notesMasterId xmlns:r="http://schemas.openxmlformats.org/officeDocument/2006/relationships" r:id="R7da83ea2e82248f7"/>
  </p:notesMasterIdLst>
  <p:sldIdLst>
    <p:sldId xmlns:r="http://schemas.openxmlformats.org/officeDocument/2006/relationships" id="256" r:id="R71a64e55979048c0"/>
    <p:sldId xmlns:r="http://schemas.openxmlformats.org/officeDocument/2006/relationships" id="257" r:id="R3c936302425a48e2"/>
    <p:sldId xmlns:r="http://schemas.openxmlformats.org/officeDocument/2006/relationships" id="258" r:id="Ra4f7b5388d6a4d33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46bafa1a2d04e18" /><Relationship Type="http://schemas.openxmlformats.org/officeDocument/2006/relationships/slideMaster" Target="/ppt/slideMasters/slideMaster1.xml" Id="Rd35bd3d5321c4888" /><Relationship Type="http://schemas.openxmlformats.org/officeDocument/2006/relationships/notesMaster" Target="/ppt/notesMasters/notesMaster1.xml" Id="R7da83ea2e82248f7" /><Relationship Type="http://schemas.openxmlformats.org/officeDocument/2006/relationships/presProps" Target="/ppt/presProps.xml" Id="R7f21a9cf0ed842dd" /><Relationship Type="http://schemas.openxmlformats.org/officeDocument/2006/relationships/tableStyles" Target="/ppt/tableStyles.xml" Id="R695116ae6c0a4bb7" /><Relationship Type="http://schemas.openxmlformats.org/officeDocument/2006/relationships/slide" Target="/ppt/slides/slide1.xml" Id="R71a64e55979048c0" /><Relationship Type="http://schemas.openxmlformats.org/officeDocument/2006/relationships/slide" Target="/ppt/slides/slide2.xml" Id="R3c936302425a48e2" /><Relationship Type="http://schemas.openxmlformats.org/officeDocument/2006/relationships/slide" Target="/ppt/slides/slide3.xml" Id="Ra4f7b5388d6a4d3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ea3bcc10311450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609cbd38ed04328" /><Relationship Type="http://schemas.openxmlformats.org/officeDocument/2006/relationships/notesMaster" Target="/ppt/notesMasters/notesMaster1.xml" Id="R557a1a75b8f34a0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ccf580e05604ab4" /><Relationship Type="http://schemas.openxmlformats.org/officeDocument/2006/relationships/notesMaster" Target="/ppt/notesMasters/notesMaster1.xml" Id="R480f0a638462465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75eeaab6a3b40b8" /><Relationship Type="http://schemas.openxmlformats.org/officeDocument/2006/relationships/notesMaster" Target="/ppt/notesMasters/notesMaster1.xml" Id="R108d0f8ad68a4c1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次の担当への引き継ぎ</a:t>
            </a:r>
          </a:p>
          <a:p xmlns:a="http://schemas.openxmlformats.org/drawingml/2006/main">
            <a:r>
              <a:t>成果・責任・受入条件を揃えて、次の工程へ渡す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次の担当への引き継ぎ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次の担当への引き継ぎ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b2d53507b5434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0e16fb231724c03" /><Relationship Type="http://schemas.openxmlformats.org/officeDocument/2006/relationships/slideLayout" Target="/ppt/slideLayouts/slideLayout1.xml" Id="Ree0754c90b854e6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e0754c90b854e6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bc7e494b2a4d52" /><Relationship Type="http://schemas.openxmlformats.org/officeDocument/2006/relationships/image" Target="/ppt/media/image.png" Id="R7d48c13f81a84ec6" /><Relationship Type="http://schemas.openxmlformats.org/officeDocument/2006/relationships/notesSlide" Target="/ppt/notesSlides/notesSlide1.xml" Id="R9bfeb13836c34de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1d087777984e5f" /><Relationship Type="http://schemas.openxmlformats.org/officeDocument/2006/relationships/notesSlide" Target="/ppt/notesSlides/notesSlide2.xml" Id="R17dde27bffc04b0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81c8161c944f3d" /><Relationship Type="http://schemas.openxmlformats.org/officeDocument/2006/relationships/notesSlide" Target="/ppt/notesSlides/notesSlide3.xml" Id="R3091711592a846b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3F438E73-3022-4463-9055-0221657E7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C202487B-B780-4F46-AB0C-3E3D376C4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6CE849D3-30EE-4E9C-9777-71C08848B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139C8A2F-4B61-4F0F-A4DA-4A31921A5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133E671A-B224-4BB8-9542-01F87567E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A89A37-6AF4-4900-9A90-FA395572E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43F18122-2DD7-49C3-9E62-5D29527FF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425FC0-227B-4E17-BE5D-04C2909C7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handshake">
            <a:extLst xmlns:a="http://schemas.openxmlformats.org/drawingml/2006/main">
              <a:ext uri="{FF2B5EF4-FFF2-40B4-BE49-F238E27FC236}">
                <a16:creationId xmlns:a16="http://schemas.microsoft.com/office/drawing/2014/main" id="{5D546477-6789-4B80-82A9-01789C7B5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04775" y="161925"/>
                </a:moveTo>
                <a:lnTo>
                  <a:pt x="123825" y="180975"/>
                </a:lnTo>
                <a:lnTo>
                  <a:pt x="125054" y="182106"/>
                </a:lnTo>
                <a:lnTo>
                  <a:pt x="126372" y="183132"/>
                </a:lnTo>
                <a:lnTo>
                  <a:pt x="127770" y="184045"/>
                </a:lnTo>
                <a:lnTo>
                  <a:pt x="129238" y="184840"/>
                </a:lnTo>
                <a:lnTo>
                  <a:pt x="130768" y="185511"/>
                </a:lnTo>
                <a:lnTo>
                  <a:pt x="132347" y="186053"/>
                </a:lnTo>
                <a:lnTo>
                  <a:pt x="133966" y="186463"/>
                </a:lnTo>
                <a:lnTo>
                  <a:pt x="135613" y="186738"/>
                </a:lnTo>
                <a:lnTo>
                  <a:pt x="137278" y="186876"/>
                </a:lnTo>
                <a:lnTo>
                  <a:pt x="138947" y="186876"/>
                </a:lnTo>
                <a:lnTo>
                  <a:pt x="140612" y="186738"/>
                </a:lnTo>
                <a:lnTo>
                  <a:pt x="142259" y="186463"/>
                </a:lnTo>
                <a:lnTo>
                  <a:pt x="143878" y="186053"/>
                </a:lnTo>
                <a:lnTo>
                  <a:pt x="145457" y="185511"/>
                </a:lnTo>
                <a:lnTo>
                  <a:pt x="146987" y="184840"/>
                </a:lnTo>
                <a:lnTo>
                  <a:pt x="148455" y="184045"/>
                </a:lnTo>
                <a:lnTo>
                  <a:pt x="149853" y="183132"/>
                </a:lnTo>
                <a:lnTo>
                  <a:pt x="151171" y="182106"/>
                </a:lnTo>
                <a:lnTo>
                  <a:pt x="152400" y="180975"/>
                </a:lnTo>
                <a:lnTo>
                  <a:pt x="153531" y="179746"/>
                </a:lnTo>
                <a:lnTo>
                  <a:pt x="154557" y="178428"/>
                </a:lnTo>
                <a:lnTo>
                  <a:pt x="155470" y="177030"/>
                </a:lnTo>
                <a:lnTo>
                  <a:pt x="156265" y="175562"/>
                </a:lnTo>
                <a:lnTo>
                  <a:pt x="156936" y="174032"/>
                </a:lnTo>
                <a:lnTo>
                  <a:pt x="157478" y="172453"/>
                </a:lnTo>
                <a:lnTo>
                  <a:pt x="157888" y="170834"/>
                </a:lnTo>
                <a:lnTo>
                  <a:pt x="158163" y="169187"/>
                </a:lnTo>
                <a:lnTo>
                  <a:pt x="158301" y="167522"/>
                </a:lnTo>
                <a:lnTo>
                  <a:pt x="158301" y="165853"/>
                </a:lnTo>
                <a:lnTo>
                  <a:pt x="158163" y="164188"/>
                </a:lnTo>
                <a:lnTo>
                  <a:pt x="157888" y="162541"/>
                </a:lnTo>
                <a:lnTo>
                  <a:pt x="157478" y="160922"/>
                </a:lnTo>
                <a:lnTo>
                  <a:pt x="156936" y="159343"/>
                </a:lnTo>
                <a:lnTo>
                  <a:pt x="156265" y="157813"/>
                </a:lnTo>
                <a:lnTo>
                  <a:pt x="155470" y="156345"/>
                </a:lnTo>
                <a:lnTo>
                  <a:pt x="154557" y="154947"/>
                </a:lnTo>
                <a:lnTo>
                  <a:pt x="153531" y="153629"/>
                </a:lnTo>
                <a:lnTo>
                  <a:pt x="152400" y="152400"/>
                </a:lnTo>
              </a:path>
              <a:path w="228600" h="228600">
                <a:moveTo>
                  <a:pt x="133350" y="133350"/>
                </a:moveTo>
                <a:lnTo>
                  <a:pt x="157163" y="157163"/>
                </a:lnTo>
                <a:lnTo>
                  <a:pt x="158391" y="158294"/>
                </a:lnTo>
                <a:lnTo>
                  <a:pt x="159709" y="159319"/>
                </a:lnTo>
                <a:lnTo>
                  <a:pt x="161107" y="160233"/>
                </a:lnTo>
                <a:lnTo>
                  <a:pt x="162576" y="161028"/>
                </a:lnTo>
                <a:lnTo>
                  <a:pt x="164105" y="161698"/>
                </a:lnTo>
                <a:lnTo>
                  <a:pt x="165685" y="162241"/>
                </a:lnTo>
                <a:lnTo>
                  <a:pt x="167304" y="162651"/>
                </a:lnTo>
                <a:lnTo>
                  <a:pt x="168951" y="162925"/>
                </a:lnTo>
                <a:lnTo>
                  <a:pt x="170615" y="163063"/>
                </a:lnTo>
                <a:lnTo>
                  <a:pt x="172285" y="163063"/>
                </a:lnTo>
                <a:lnTo>
                  <a:pt x="173949" y="162925"/>
                </a:lnTo>
                <a:lnTo>
                  <a:pt x="175596" y="162651"/>
                </a:lnTo>
                <a:lnTo>
                  <a:pt x="177215" y="162241"/>
                </a:lnTo>
                <a:lnTo>
                  <a:pt x="178795" y="161698"/>
                </a:lnTo>
                <a:lnTo>
                  <a:pt x="180324" y="161028"/>
                </a:lnTo>
                <a:lnTo>
                  <a:pt x="181793" y="160233"/>
                </a:lnTo>
                <a:lnTo>
                  <a:pt x="183191" y="159319"/>
                </a:lnTo>
                <a:lnTo>
                  <a:pt x="184509" y="158294"/>
                </a:lnTo>
                <a:lnTo>
                  <a:pt x="185738" y="157163"/>
                </a:lnTo>
                <a:lnTo>
                  <a:pt x="186869" y="155934"/>
                </a:lnTo>
                <a:lnTo>
                  <a:pt x="187894" y="154616"/>
                </a:lnTo>
                <a:lnTo>
                  <a:pt x="188808" y="153218"/>
                </a:lnTo>
                <a:lnTo>
                  <a:pt x="189603" y="151749"/>
                </a:lnTo>
                <a:lnTo>
                  <a:pt x="190273" y="150220"/>
                </a:lnTo>
                <a:lnTo>
                  <a:pt x="190816" y="148640"/>
                </a:lnTo>
                <a:lnTo>
                  <a:pt x="191226" y="147021"/>
                </a:lnTo>
                <a:lnTo>
                  <a:pt x="191500" y="145374"/>
                </a:lnTo>
                <a:lnTo>
                  <a:pt x="191638" y="143710"/>
                </a:lnTo>
                <a:lnTo>
                  <a:pt x="191638" y="142040"/>
                </a:lnTo>
                <a:lnTo>
                  <a:pt x="191500" y="140376"/>
                </a:lnTo>
                <a:lnTo>
                  <a:pt x="191226" y="138729"/>
                </a:lnTo>
                <a:lnTo>
                  <a:pt x="190816" y="137110"/>
                </a:lnTo>
                <a:lnTo>
                  <a:pt x="190273" y="135530"/>
                </a:lnTo>
                <a:lnTo>
                  <a:pt x="189603" y="134001"/>
                </a:lnTo>
                <a:lnTo>
                  <a:pt x="188808" y="132532"/>
                </a:lnTo>
                <a:lnTo>
                  <a:pt x="187894" y="131134"/>
                </a:lnTo>
                <a:lnTo>
                  <a:pt x="186869" y="129816"/>
                </a:lnTo>
                <a:lnTo>
                  <a:pt x="185738" y="128588"/>
                </a:lnTo>
                <a:lnTo>
                  <a:pt x="148781" y="91631"/>
                </a:lnTo>
                <a:lnTo>
                  <a:pt x="147043" y="90033"/>
                </a:lnTo>
                <a:lnTo>
                  <a:pt x="145180" y="88585"/>
                </a:lnTo>
                <a:lnTo>
                  <a:pt x="143204" y="87295"/>
                </a:lnTo>
                <a:lnTo>
                  <a:pt x="141128" y="86173"/>
                </a:lnTo>
                <a:lnTo>
                  <a:pt x="138967" y="85225"/>
                </a:lnTo>
                <a:lnTo>
                  <a:pt x="136735" y="84460"/>
                </a:lnTo>
                <a:lnTo>
                  <a:pt x="134447" y="83881"/>
                </a:lnTo>
                <a:lnTo>
                  <a:pt x="132119" y="83493"/>
                </a:lnTo>
                <a:lnTo>
                  <a:pt x="129767" y="83298"/>
                </a:lnTo>
                <a:lnTo>
                  <a:pt x="127408" y="83298"/>
                </a:lnTo>
                <a:lnTo>
                  <a:pt x="125056" y="83493"/>
                </a:lnTo>
                <a:lnTo>
                  <a:pt x="122728" y="83881"/>
                </a:lnTo>
                <a:lnTo>
                  <a:pt x="120440" y="84460"/>
                </a:lnTo>
                <a:lnTo>
                  <a:pt x="118208" y="85225"/>
                </a:lnTo>
                <a:lnTo>
                  <a:pt x="116047" y="86173"/>
                </a:lnTo>
                <a:lnTo>
                  <a:pt x="113971" y="87295"/>
                </a:lnTo>
                <a:lnTo>
                  <a:pt x="111995" y="88585"/>
                </a:lnTo>
                <a:lnTo>
                  <a:pt x="110132" y="90033"/>
                </a:lnTo>
                <a:lnTo>
                  <a:pt x="108395" y="91631"/>
                </a:lnTo>
                <a:lnTo>
                  <a:pt x="100013" y="100013"/>
                </a:lnTo>
                <a:lnTo>
                  <a:pt x="98784" y="101144"/>
                </a:lnTo>
                <a:lnTo>
                  <a:pt x="97466" y="102169"/>
                </a:lnTo>
                <a:lnTo>
                  <a:pt x="96068" y="103083"/>
                </a:lnTo>
                <a:lnTo>
                  <a:pt x="94599" y="103878"/>
                </a:lnTo>
                <a:lnTo>
                  <a:pt x="93070" y="104548"/>
                </a:lnTo>
                <a:lnTo>
                  <a:pt x="91490" y="105091"/>
                </a:lnTo>
                <a:lnTo>
                  <a:pt x="89871" y="105501"/>
                </a:lnTo>
                <a:lnTo>
                  <a:pt x="88224" y="105775"/>
                </a:lnTo>
                <a:lnTo>
                  <a:pt x="86560" y="105913"/>
                </a:lnTo>
                <a:lnTo>
                  <a:pt x="84890" y="105913"/>
                </a:lnTo>
                <a:lnTo>
                  <a:pt x="83226" y="105775"/>
                </a:lnTo>
                <a:lnTo>
                  <a:pt x="81579" y="105501"/>
                </a:lnTo>
                <a:lnTo>
                  <a:pt x="79960" y="105091"/>
                </a:lnTo>
                <a:lnTo>
                  <a:pt x="78380" y="104548"/>
                </a:lnTo>
                <a:lnTo>
                  <a:pt x="76851" y="103878"/>
                </a:lnTo>
                <a:lnTo>
                  <a:pt x="75382" y="103083"/>
                </a:lnTo>
                <a:lnTo>
                  <a:pt x="73984" y="102169"/>
                </a:lnTo>
                <a:lnTo>
                  <a:pt x="72666" y="101144"/>
                </a:lnTo>
                <a:lnTo>
                  <a:pt x="71438" y="100013"/>
                </a:lnTo>
                <a:lnTo>
                  <a:pt x="70306" y="98784"/>
                </a:lnTo>
                <a:lnTo>
                  <a:pt x="69281" y="97466"/>
                </a:lnTo>
                <a:lnTo>
                  <a:pt x="68367" y="96068"/>
                </a:lnTo>
                <a:lnTo>
                  <a:pt x="67572" y="94599"/>
                </a:lnTo>
                <a:lnTo>
                  <a:pt x="66902" y="93070"/>
                </a:lnTo>
                <a:lnTo>
                  <a:pt x="66359" y="91490"/>
                </a:lnTo>
                <a:lnTo>
                  <a:pt x="65949" y="89871"/>
                </a:lnTo>
                <a:lnTo>
                  <a:pt x="65675" y="88224"/>
                </a:lnTo>
                <a:lnTo>
                  <a:pt x="65537" y="86560"/>
                </a:lnTo>
                <a:lnTo>
                  <a:pt x="65537" y="84890"/>
                </a:lnTo>
                <a:lnTo>
                  <a:pt x="65675" y="83226"/>
                </a:lnTo>
                <a:lnTo>
                  <a:pt x="65949" y="81579"/>
                </a:lnTo>
                <a:lnTo>
                  <a:pt x="66359" y="79960"/>
                </a:lnTo>
                <a:lnTo>
                  <a:pt x="66902" y="78380"/>
                </a:lnTo>
                <a:lnTo>
                  <a:pt x="67572" y="76851"/>
                </a:lnTo>
                <a:lnTo>
                  <a:pt x="68367" y="75382"/>
                </a:lnTo>
                <a:lnTo>
                  <a:pt x="69281" y="73984"/>
                </a:lnTo>
                <a:lnTo>
                  <a:pt x="70306" y="72666"/>
                </a:lnTo>
                <a:lnTo>
                  <a:pt x="71438" y="71438"/>
                </a:lnTo>
                <a:lnTo>
                  <a:pt x="98203" y="44672"/>
                </a:lnTo>
                <a:lnTo>
                  <a:pt x="101561" y="41589"/>
                </a:lnTo>
                <a:lnTo>
                  <a:pt x="105162" y="38794"/>
                </a:lnTo>
                <a:lnTo>
                  <a:pt x="108982" y="36306"/>
                </a:lnTo>
                <a:lnTo>
                  <a:pt x="112994" y="34141"/>
                </a:lnTo>
                <a:lnTo>
                  <a:pt x="117171" y="32316"/>
                </a:lnTo>
                <a:lnTo>
                  <a:pt x="121485" y="30841"/>
                </a:lnTo>
                <a:lnTo>
                  <a:pt x="125906" y="29728"/>
                </a:lnTo>
                <a:lnTo>
                  <a:pt x="130403" y="28984"/>
                </a:lnTo>
                <a:lnTo>
                  <a:pt x="134947" y="28614"/>
                </a:lnTo>
                <a:lnTo>
                  <a:pt x="139506" y="28621"/>
                </a:lnTo>
                <a:lnTo>
                  <a:pt x="144048" y="29004"/>
                </a:lnTo>
                <a:lnTo>
                  <a:pt x="148544" y="29760"/>
                </a:lnTo>
                <a:lnTo>
                  <a:pt x="152962" y="30886"/>
                </a:lnTo>
                <a:lnTo>
                  <a:pt x="157271" y="32372"/>
                </a:lnTo>
                <a:lnTo>
                  <a:pt x="161443" y="34210"/>
                </a:lnTo>
                <a:lnTo>
                  <a:pt x="165449" y="36386"/>
                </a:lnTo>
                <a:lnTo>
                  <a:pt x="169926" y="39053"/>
                </a:lnTo>
                <a:lnTo>
                  <a:pt x="171294" y="39804"/>
                </a:lnTo>
                <a:lnTo>
                  <a:pt x="172719" y="40440"/>
                </a:lnTo>
                <a:lnTo>
                  <a:pt x="174191" y="40958"/>
                </a:lnTo>
                <a:lnTo>
                  <a:pt x="175701" y="41353"/>
                </a:lnTo>
                <a:lnTo>
                  <a:pt x="177238" y="41624"/>
                </a:lnTo>
                <a:lnTo>
                  <a:pt x="178792" y="41768"/>
                </a:lnTo>
                <a:lnTo>
                  <a:pt x="180353" y="41784"/>
                </a:lnTo>
                <a:lnTo>
                  <a:pt x="181909" y="41672"/>
                </a:lnTo>
                <a:lnTo>
                  <a:pt x="183451" y="41434"/>
                </a:lnTo>
                <a:lnTo>
                  <a:pt x="200025" y="38100"/>
                </a:lnTo>
              </a:path>
              <a:path w="228600" h="228600">
                <a:moveTo>
                  <a:pt x="200025" y="28575"/>
                </a:moveTo>
                <a:lnTo>
                  <a:pt x="209550" y="133350"/>
                </a:lnTo>
                <a:lnTo>
                  <a:pt x="190500" y="133350"/>
                </a:lnTo>
              </a:path>
              <a:path w="228600" h="228600">
                <a:moveTo>
                  <a:pt x="28575" y="28575"/>
                </a:moveTo>
                <a:lnTo>
                  <a:pt x="19050" y="133350"/>
                </a:lnTo>
                <a:lnTo>
                  <a:pt x="80963" y="195263"/>
                </a:lnTo>
                <a:lnTo>
                  <a:pt x="82191" y="196394"/>
                </a:lnTo>
                <a:lnTo>
                  <a:pt x="83509" y="197419"/>
                </a:lnTo>
                <a:lnTo>
                  <a:pt x="84907" y="198333"/>
                </a:lnTo>
                <a:lnTo>
                  <a:pt x="86376" y="199128"/>
                </a:lnTo>
                <a:lnTo>
                  <a:pt x="87905" y="199798"/>
                </a:lnTo>
                <a:lnTo>
                  <a:pt x="89485" y="200341"/>
                </a:lnTo>
                <a:lnTo>
                  <a:pt x="91104" y="200751"/>
                </a:lnTo>
                <a:lnTo>
                  <a:pt x="92751" y="201025"/>
                </a:lnTo>
                <a:lnTo>
                  <a:pt x="94415" y="201163"/>
                </a:lnTo>
                <a:lnTo>
                  <a:pt x="96085" y="201163"/>
                </a:lnTo>
                <a:lnTo>
                  <a:pt x="97749" y="201025"/>
                </a:lnTo>
                <a:lnTo>
                  <a:pt x="99396" y="200751"/>
                </a:lnTo>
                <a:lnTo>
                  <a:pt x="101015" y="200341"/>
                </a:lnTo>
                <a:lnTo>
                  <a:pt x="102595" y="199798"/>
                </a:lnTo>
                <a:lnTo>
                  <a:pt x="104124" y="199128"/>
                </a:lnTo>
                <a:lnTo>
                  <a:pt x="105593" y="198333"/>
                </a:lnTo>
                <a:lnTo>
                  <a:pt x="106991" y="197419"/>
                </a:lnTo>
                <a:lnTo>
                  <a:pt x="108309" y="196394"/>
                </a:lnTo>
                <a:lnTo>
                  <a:pt x="109538" y="195263"/>
                </a:lnTo>
                <a:lnTo>
                  <a:pt x="110669" y="194034"/>
                </a:lnTo>
                <a:lnTo>
                  <a:pt x="111694" y="192716"/>
                </a:lnTo>
                <a:lnTo>
                  <a:pt x="112608" y="191318"/>
                </a:lnTo>
                <a:lnTo>
                  <a:pt x="113403" y="189849"/>
                </a:lnTo>
                <a:lnTo>
                  <a:pt x="114073" y="188320"/>
                </a:lnTo>
                <a:lnTo>
                  <a:pt x="114616" y="186740"/>
                </a:lnTo>
                <a:lnTo>
                  <a:pt x="115026" y="185121"/>
                </a:lnTo>
                <a:lnTo>
                  <a:pt x="115300" y="183474"/>
                </a:lnTo>
                <a:lnTo>
                  <a:pt x="115438" y="181810"/>
                </a:lnTo>
                <a:lnTo>
                  <a:pt x="115438" y="180140"/>
                </a:lnTo>
                <a:lnTo>
                  <a:pt x="115300" y="178476"/>
                </a:lnTo>
                <a:lnTo>
                  <a:pt x="115026" y="176829"/>
                </a:lnTo>
                <a:lnTo>
                  <a:pt x="114616" y="175210"/>
                </a:lnTo>
                <a:lnTo>
                  <a:pt x="114073" y="173630"/>
                </a:lnTo>
                <a:lnTo>
                  <a:pt x="113403" y="172101"/>
                </a:lnTo>
                <a:lnTo>
                  <a:pt x="112608" y="170632"/>
                </a:lnTo>
                <a:lnTo>
                  <a:pt x="111694" y="169234"/>
                </a:lnTo>
                <a:lnTo>
                  <a:pt x="110669" y="167916"/>
                </a:lnTo>
                <a:lnTo>
                  <a:pt x="109538" y="166688"/>
                </a:lnTo>
              </a:path>
              <a:path w="228600" h="228600">
                <a:moveTo>
                  <a:pt x="28575" y="38100"/>
                </a:moveTo>
                <a:lnTo>
                  <a:pt x="104775" y="3810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A3EF8749-708B-41A3-A4A7-B401D2BED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次の担当への引き継ぎ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B6CA283E-F96D-45FA-91FA-4D0572020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成果・責任・受入条件を揃えて、次の工程へ渡す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9169173B-9D3C-4D41-903A-52E545DF4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E570576B-B96F-4152-B23D-87B98BD20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81C4BF88-45ED-4B4C-A60E-EBD952F8B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48c13f81a84ec6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8F2118-A072-4A34-A780-C97D0677D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69BEC4DF-FFEA-4736-A207-8D31419F0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ARC-SG-67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F489FB4F-AAA3-472A-9566-FBA5DBB40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1295705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4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66680F8E-0010-4358-8029-8FB5E8B6F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E4FD592-7DB7-46E2-8B35-0369BBC05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2B9DD67E-6FD6-4945-A828-3C774E431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F9553B1B-F183-4EF4-8B61-EFAC98591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2AE5A8EC-4DC7-4730-A8C8-C98959AD3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次の担当への引き継ぎ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F9827F6B-BAE2-4E99-BADD-8C33B9629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実証後の予約サービスの開発移管の場合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F21FDC-3BBF-4C07-B0F9-083BF0F15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B7C0E056-2521-4E20-BD63-8C60B8964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4EF5DE20-8E10-48F7-8F1D-3A5007F82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ARC-SG-67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B6135E19-D7E2-4525-A824-75778DD21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3476625" cy="2647950"/>
          </a:xfrm>
          <a:prstGeom xmlns:a="http://schemas.openxmlformats.org/drawingml/2006/main" prst="roundRect">
            <a:avLst>
              <a:gd name="adj" fmla="val 5755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4B2DA99F-5368-471C-B85F-C791CAC09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2861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D1B62DB-F547-4803-8E86-2F40A2FCA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209925"/>
            <a:ext cx="2781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渡す成果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1F9022D0-3774-432A-B52D-BDB7AEB4F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33800"/>
            <a:ext cx="3095625" cy="1895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検証結果・画面案・残る仮説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1E76C9-1D61-4E65-9F28-C4F57569E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14775" y="29718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5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71DF384F-0997-45D8-BC98-97DACE4FD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14775" y="29622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5F41ED-7E63-4361-A90A-A697BDE33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457700"/>
            <a:ext cx="638175" cy="9525"/>
          </a:xfrm>
          <a:custGeom xmlns:a="http://schemas.openxmlformats.org/drawingml/2006/main">
            <a:pathLst>
              <a:path w="638175" h="9525">
                <a:moveTo>
                  <a:pt x="0" y="0"/>
                </a:moveTo>
                <a:lnTo>
                  <a:pt x="6381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70B5A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B3089E-245F-4985-AC7C-EF1A155C8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5416" y="4404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70B5AA"/>
            </a:solidFill>
          </a:ln>
        </p:spPr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AF77D44E-4ED2-4187-A47A-79558B065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2362200"/>
            <a:ext cx="3000375" cy="1971675"/>
          </a:xfrm>
          <a:prstGeom xmlns:a="http://schemas.openxmlformats.org/drawingml/2006/main" prst="roundRect">
            <a:avLst>
              <a:gd name="adj" fmla="val 772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E9D8DC7A-2CC9-4B17-8C0C-81BE802CE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6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2BBF62D-1BE2-470F-864D-607F212D5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3575" y="2466975"/>
            <a:ext cx="2305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判断責任者</a:t>
            </a:r>
          </a:p>
        </p:txBody>
      </p:sp>
      <p:sp>
        <p:nvSpPr>
          <p:cNvPr id="21" name="example">
            <a:extLst xmlns:a="http://schemas.openxmlformats.org/drawingml/2006/main">
              <a:ext uri="{FF2B5EF4-FFF2-40B4-BE49-F238E27FC236}">
                <a16:creationId xmlns:a16="http://schemas.microsoft.com/office/drawing/2014/main" id="{92139D28-A004-4D52-8BBB-9B26851CB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2990850"/>
            <a:ext cx="2619375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事業責任者が範囲を承認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FE5346B6-06B7-43EB-AD1C-AACB47DB9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362200"/>
            <a:ext cx="3000375" cy="1971675"/>
          </a:xfrm>
          <a:prstGeom xmlns:a="http://schemas.openxmlformats.org/drawingml/2006/main" prst="roundRect">
            <a:avLst>
              <a:gd name="adj" fmla="val 772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F3FEBA90-EDFB-4E9E-BF6C-CEB5DDBF9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20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E2E8A74-383B-4EBB-BE1F-47F50B800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2466975"/>
            <a:ext cx="2305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開発・運用</a:t>
            </a:r>
          </a:p>
        </p:txBody>
      </p:sp>
      <p:sp>
        <p:nvSpPr>
          <p:cNvPr id="25" name="example">
            <a:extLst xmlns:a="http://schemas.openxmlformats.org/drawingml/2006/main">
              <a:ext uri="{FF2B5EF4-FFF2-40B4-BE49-F238E27FC236}">
                <a16:creationId xmlns:a16="http://schemas.microsoft.com/office/drawing/2014/main" id="{8BB360A1-8948-4189-B3A3-6EF98F803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990850"/>
            <a:ext cx="2619375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開発リーダーが運用要件を確認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78007D69-3A46-4F2E-8DE2-3A548D801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82400" y="2362200"/>
            <a:ext cx="3000375" cy="1971675"/>
          </a:xfrm>
          <a:prstGeom xmlns:a="http://schemas.openxmlformats.org/drawingml/2006/main" prst="roundRect">
            <a:avLst>
              <a:gd name="adj" fmla="val 772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7" name="icon:search">
            <a:extLst xmlns:a="http://schemas.openxmlformats.org/drawingml/2006/main">
              <a:ext uri="{FF2B5EF4-FFF2-40B4-BE49-F238E27FC236}">
                <a16:creationId xmlns:a16="http://schemas.microsoft.com/office/drawing/2014/main" id="{D7A82657-3214-4F74-92BD-BAD86CDC2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633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F906581-D43B-40C5-A1C8-E20A36B07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06275" y="2466975"/>
            <a:ext cx="2305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検証担当</a:t>
            </a:r>
          </a:p>
        </p:txBody>
      </p:sp>
      <p:sp>
        <p:nvSpPr>
          <p:cNvPr id="29" name="example">
            <a:extLst xmlns:a="http://schemas.openxmlformats.org/drawingml/2006/main">
              <a:ext uri="{FF2B5EF4-FFF2-40B4-BE49-F238E27FC236}">
                <a16:creationId xmlns:a16="http://schemas.microsoft.com/office/drawing/2014/main" id="{0FBE110C-3A11-4531-910E-E81BEB4EF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72900" y="2990850"/>
            <a:ext cx="2619375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調査担当が未検証点を共有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7B5BE1C2-BFA2-4AC2-B964-1BF54BCC5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562475"/>
            <a:ext cx="3000375" cy="1971675"/>
          </a:xfrm>
          <a:prstGeom xmlns:a="http://schemas.openxmlformats.org/drawingml/2006/main" prst="roundRect">
            <a:avLst>
              <a:gd name="adj" fmla="val 772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5B778698-BAA6-428F-AEB1-C2B4688DA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675" y="47434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943FDFE-5146-4C51-8670-4FE526CAA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3575" y="4667250"/>
            <a:ext cx="2305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協業先</a:t>
            </a:r>
          </a:p>
        </p:txBody>
      </p:sp>
      <p:sp>
        <p:nvSpPr>
          <p:cNvPr id="33" name="example">
            <a:extLst xmlns:a="http://schemas.openxmlformats.org/drawingml/2006/main">
              <a:ext uri="{FF2B5EF4-FFF2-40B4-BE49-F238E27FC236}">
                <a16:creationId xmlns:a16="http://schemas.microsoft.com/office/drawing/2014/main" id="{B49A104D-160F-43E8-8216-8D93D9275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5191125"/>
            <a:ext cx="2619375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試行店舗が継続協力を確認</a:t>
            </a:r>
          </a:p>
        </p:txBody>
      </p:sp>
      <p:sp>
        <p:nvSpPr>
          <p:cNvPr id="34" name="shape">
            <a:extLst xmlns:a="http://schemas.openxmlformats.org/drawingml/2006/main">
              <a:ext uri="{FF2B5EF4-FFF2-40B4-BE49-F238E27FC236}">
                <a16:creationId xmlns:a16="http://schemas.microsoft.com/office/drawing/2014/main" id="{34DABEB1-4867-4443-B17D-80615854B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562475"/>
            <a:ext cx="3000375" cy="1971675"/>
          </a:xfrm>
          <a:prstGeom xmlns:a="http://schemas.openxmlformats.org/drawingml/2006/main" prst="roundRect">
            <a:avLst>
              <a:gd name="adj" fmla="val 772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8ED4D77F-2FF9-4E29-A2B0-DDDFF4F00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2025" y="47434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427009C-3674-493D-81F1-FF3F1CD0E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4667250"/>
            <a:ext cx="2305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資金の判断</a:t>
            </a:r>
          </a:p>
        </p:txBody>
      </p:sp>
      <p:sp>
        <p:nvSpPr>
          <p:cNvPr id="37" name="example">
            <a:extLst xmlns:a="http://schemas.openxmlformats.org/drawingml/2006/main">
              <a:ext uri="{FF2B5EF4-FFF2-40B4-BE49-F238E27FC236}">
                <a16:creationId xmlns:a16="http://schemas.microsoft.com/office/drawing/2014/main" id="{20EACB78-4ADF-46D9-B20D-903F2A60B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5191125"/>
            <a:ext cx="2619375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予算と追加条件を承認</a:t>
            </a:r>
          </a:p>
        </p:txBody>
      </p:sp>
      <p:sp>
        <p:nvSpPr>
          <p:cNvPr id="38" name="shape">
            <a:extLst xmlns:a="http://schemas.openxmlformats.org/drawingml/2006/main">
              <a:ext uri="{FF2B5EF4-FFF2-40B4-BE49-F238E27FC236}">
                <a16:creationId xmlns:a16="http://schemas.microsoft.com/office/drawing/2014/main" id="{86457104-DBB1-4151-8E5C-084E56C69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82400" y="4562475"/>
            <a:ext cx="3048000" cy="1971675"/>
          </a:xfrm>
          <a:prstGeom xmlns:a="http://schemas.openxmlformats.org/drawingml/2006/main" prst="roundRect">
            <a:avLst>
              <a:gd name="adj" fmla="val 772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39" name="icon:shield">
            <a:extLst xmlns:a="http://schemas.openxmlformats.org/drawingml/2006/main">
              <a:ext uri="{FF2B5EF4-FFF2-40B4-BE49-F238E27FC236}">
                <a16:creationId xmlns:a16="http://schemas.microsoft.com/office/drawing/2014/main" id="{369D8B31-295E-4464-B491-209729F91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63375" y="47434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4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AF8A66F-EB1D-4791-B7F7-293D6D144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06275" y="4667250"/>
            <a:ext cx="23526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差戻し条件</a:t>
            </a:r>
          </a:p>
        </p:txBody>
      </p:sp>
      <p:sp>
        <p:nvSpPr>
          <p:cNvPr id="41" name="example">
            <a:extLst xmlns:a="http://schemas.openxmlformats.org/drawingml/2006/main">
              <a:ext uri="{FF2B5EF4-FFF2-40B4-BE49-F238E27FC236}">
                <a16:creationId xmlns:a16="http://schemas.microsoft.com/office/drawing/2014/main" id="{9063109E-0BCD-4994-AE44-29751FB03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72900" y="5191125"/>
            <a:ext cx="2667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安全・運用の必須条件が未達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E41F14C2-54C0-4B47-B054-3EEC7DBB9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4429125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43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5D28B702-9E87-40BB-9E89-7E414E7C4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4419600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44" name="shape">
            <a:extLst xmlns:a="http://schemas.openxmlformats.org/drawingml/2006/main">
              <a:ext uri="{FF2B5EF4-FFF2-40B4-BE49-F238E27FC236}">
                <a16:creationId xmlns:a16="http://schemas.microsoft.com/office/drawing/2014/main" id="{CBF31AAE-47E8-4F59-BC02-3956A9329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C79F827E-A2A1-4EB7-A62C-51796A4EE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149C7A06-33E9-4753-89EE-B82E87536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7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95BA1EFA-3048-4EED-B7BD-C224309D7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8" name="annotation">
            <a:extLst xmlns:a="http://schemas.openxmlformats.org/drawingml/2006/main">
              <a:ext uri="{FF2B5EF4-FFF2-40B4-BE49-F238E27FC236}">
                <a16:creationId xmlns:a16="http://schemas.microsoft.com/office/drawing/2014/main" id="{D5808E33-A523-46D2-9B95-875639AD6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資料を送ったことではなく、受け手が理解して引き受けたことを確認する</a:t>
            </a:r>
          </a:p>
        </p:txBody>
      </p:sp>
      <p:sp>
        <p:nvSpPr>
          <p:cNvPr id="49" name="shape">
            <a:extLst xmlns:a="http://schemas.openxmlformats.org/drawingml/2006/main">
              <a:ext uri="{FF2B5EF4-FFF2-40B4-BE49-F238E27FC236}">
                <a16:creationId xmlns:a16="http://schemas.microsoft.com/office/drawing/2014/main" id="{33201E56-B3C7-4F09-896D-5170BD679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B0BF3BD9-3C52-403E-857D-72DD3ABF2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46767F49-67AB-4465-9C48-DADDAA0B5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2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E6DBB70D-EF91-49E0-A592-FD58B14D0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53" name="annotation">
            <a:extLst xmlns:a="http://schemas.openxmlformats.org/drawingml/2006/main">
              <a:ext uri="{FF2B5EF4-FFF2-40B4-BE49-F238E27FC236}">
                <a16:creationId xmlns:a16="http://schemas.microsoft.com/office/drawing/2014/main" id="{B1415B7D-B69B-4B7C-82AA-17023B745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差戻しの条件と、次に判断する人を明確にする</a:t>
            </a:r>
          </a:p>
        </p:txBody>
      </p:sp>
    </p:spTree>
    <p:extLst>
      <p:ext uri="{BB962C8B-B14F-4D97-AF65-F5344CB8AC3E}">
        <p14:creationId xmlns:p14="http://schemas.microsoft.com/office/powerpoint/2010/main" val="17854570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icon:pencil">
            <a:extLst xmlns:a="http://schemas.openxmlformats.org/drawingml/2006/main">
              <a:ext uri="{FF2B5EF4-FFF2-40B4-BE49-F238E27FC236}">
                <a16:creationId xmlns:a16="http://schemas.microsoft.com/office/drawing/2014/main" id="{6C24D5EF-BACD-41DF-8EEF-A48872F7B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D2959C7-A8D8-4621-B761-BD498420C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CA300F93-AA02-49D3-8D30-3E33B39C9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CF7FEFD-169E-427D-B11B-32421C24B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3EFAB93C-E45E-4011-AFC7-C6A63C336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次の担当への引き継ぎ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A29D17A8-1395-4498-96E0-234B15824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DBA5AB-EAB0-4F75-9594-5AFC01997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34E0A4DE-A5F3-49A2-A8CA-580108AF7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361DEF4F-B957-44E6-8F43-FDC7FCAD2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ARC-SG-67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47076AD9-1F93-4885-983F-8FA5EC537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3476625" cy="2647950"/>
          </a:xfrm>
          <a:prstGeom xmlns:a="http://schemas.openxmlformats.org/drawingml/2006/main" prst="roundRect">
            <a:avLst>
              <a:gd name="adj" fmla="val 5755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71DE6BD9-D36F-419D-8BAB-5CB03FC3F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2861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C5F577F-6417-4BA8-ACFB-E958E886C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209925"/>
            <a:ext cx="2781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渡す成果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721E9093-AA96-4BAF-99B8-F4193C81D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33800"/>
            <a:ext cx="3095625" cy="1895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3BAB27-2556-46DF-A569-EE89F541A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457700"/>
            <a:ext cx="638175" cy="9525"/>
          </a:xfrm>
          <a:custGeom xmlns:a="http://schemas.openxmlformats.org/drawingml/2006/main">
            <a:pathLst>
              <a:path w="638175" h="9525">
                <a:moveTo>
                  <a:pt x="0" y="0"/>
                </a:moveTo>
                <a:lnTo>
                  <a:pt x="6381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70B5AA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B78578-112B-46C4-9014-4380DC9FE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5416" y="4404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70B5AA"/>
            </a:solidFill>
          </a:ln>
        </p:spPr>
      </p:sp>
      <p:sp>
        <p:nvSpPr>
          <p:cNvPr id="16" name="shape">
            <a:extLst xmlns:a="http://schemas.openxmlformats.org/drawingml/2006/main">
              <a:ext uri="{FF2B5EF4-FFF2-40B4-BE49-F238E27FC236}">
                <a16:creationId xmlns:a16="http://schemas.microsoft.com/office/drawing/2014/main" id="{9CD47C21-7D6D-4A5C-AD97-D144DACCA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2362200"/>
            <a:ext cx="3000375" cy="1971675"/>
          </a:xfrm>
          <a:prstGeom xmlns:a="http://schemas.openxmlformats.org/drawingml/2006/main" prst="roundRect">
            <a:avLst>
              <a:gd name="adj" fmla="val 772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B22CF483-0554-43E1-A483-240CA8A29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6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D3397F1-CD87-4E08-BA29-0FDE12F32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3575" y="2466975"/>
            <a:ext cx="2305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判断責任者</a:t>
            </a:r>
          </a:p>
        </p:txBody>
      </p:sp>
      <p:sp>
        <p:nvSpPr>
          <p:cNvPr id="19" name="input">
            <a:extLst xmlns:a="http://schemas.openxmlformats.org/drawingml/2006/main">
              <a:ext uri="{FF2B5EF4-FFF2-40B4-BE49-F238E27FC236}">
                <a16:creationId xmlns:a16="http://schemas.microsoft.com/office/drawing/2014/main" id="{E90A3D11-2FFC-4400-8594-87178D3EA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2990850"/>
            <a:ext cx="2619375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0" name="shape">
            <a:extLst xmlns:a="http://schemas.openxmlformats.org/drawingml/2006/main">
              <a:ext uri="{FF2B5EF4-FFF2-40B4-BE49-F238E27FC236}">
                <a16:creationId xmlns:a16="http://schemas.microsoft.com/office/drawing/2014/main" id="{C5F6CE16-39F5-46A9-8219-3591B425A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362200"/>
            <a:ext cx="3000375" cy="1971675"/>
          </a:xfrm>
          <a:prstGeom xmlns:a="http://schemas.openxmlformats.org/drawingml/2006/main" prst="roundRect">
            <a:avLst>
              <a:gd name="adj" fmla="val 7729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2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D3D16E50-EA56-40A4-9C6D-F3AA1BA8E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20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7A5CF1E-22BC-4FC3-9332-0CB00A013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2466975"/>
            <a:ext cx="2305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開発・運用</a:t>
            </a:r>
          </a:p>
        </p:txBody>
      </p:sp>
      <p:sp>
        <p:nvSpPr>
          <p:cNvPr id="23" name="input">
            <a:extLst xmlns:a="http://schemas.openxmlformats.org/drawingml/2006/main">
              <a:ext uri="{FF2B5EF4-FFF2-40B4-BE49-F238E27FC236}">
                <a16:creationId xmlns:a16="http://schemas.microsoft.com/office/drawing/2014/main" id="{5BE99021-C7E9-4C55-A007-414AE5F46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990850"/>
            <a:ext cx="2619375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4" name="shape">
            <a:extLst xmlns:a="http://schemas.openxmlformats.org/drawingml/2006/main">
              <a:ext uri="{FF2B5EF4-FFF2-40B4-BE49-F238E27FC236}">
                <a16:creationId xmlns:a16="http://schemas.microsoft.com/office/drawing/2014/main" id="{54CA660F-6067-40CB-8A7D-680146C4F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82400" y="2362200"/>
            <a:ext cx="3000375" cy="1971675"/>
          </a:xfrm>
          <a:prstGeom xmlns:a="http://schemas.openxmlformats.org/drawingml/2006/main" prst="roundRect">
            <a:avLst>
              <a:gd name="adj" fmla="val 772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5" name="icon:search">
            <a:extLst xmlns:a="http://schemas.openxmlformats.org/drawingml/2006/main">
              <a:ext uri="{FF2B5EF4-FFF2-40B4-BE49-F238E27FC236}">
                <a16:creationId xmlns:a16="http://schemas.microsoft.com/office/drawing/2014/main" id="{0E85F045-6E88-42DA-BBC7-7BE869E29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633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0BAF680-783A-4102-B0F2-6D8DD8E30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06275" y="2466975"/>
            <a:ext cx="2305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検証担当</a:t>
            </a:r>
          </a:p>
        </p:txBody>
      </p:sp>
      <p:sp>
        <p:nvSpPr>
          <p:cNvPr id="27" name="input">
            <a:extLst xmlns:a="http://schemas.openxmlformats.org/drawingml/2006/main">
              <a:ext uri="{FF2B5EF4-FFF2-40B4-BE49-F238E27FC236}">
                <a16:creationId xmlns:a16="http://schemas.microsoft.com/office/drawing/2014/main" id="{44D15864-A79E-4F4F-80F1-F063B47D2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72900" y="2990850"/>
            <a:ext cx="2619375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8" name="shape">
            <a:extLst xmlns:a="http://schemas.openxmlformats.org/drawingml/2006/main">
              <a:ext uri="{FF2B5EF4-FFF2-40B4-BE49-F238E27FC236}">
                <a16:creationId xmlns:a16="http://schemas.microsoft.com/office/drawing/2014/main" id="{59D5A759-F744-494D-9188-47D33D9C8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562475"/>
            <a:ext cx="3000375" cy="1971675"/>
          </a:xfrm>
          <a:prstGeom xmlns:a="http://schemas.openxmlformats.org/drawingml/2006/main" prst="roundRect">
            <a:avLst>
              <a:gd name="adj" fmla="val 772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6684FB24-B1A6-4E1F-BBC3-3813FEA9F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675" y="47434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D46BF12-D847-45DD-8292-3B1C2E887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3575" y="4667250"/>
            <a:ext cx="2305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協業先</a:t>
            </a:r>
          </a:p>
        </p:txBody>
      </p:sp>
      <p:sp>
        <p:nvSpPr>
          <p:cNvPr id="31" name="input">
            <a:extLst xmlns:a="http://schemas.openxmlformats.org/drawingml/2006/main">
              <a:ext uri="{FF2B5EF4-FFF2-40B4-BE49-F238E27FC236}">
                <a16:creationId xmlns:a16="http://schemas.microsoft.com/office/drawing/2014/main" id="{150111E4-199C-4598-8197-A81778D05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5191125"/>
            <a:ext cx="2619375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2" name="shape">
            <a:extLst xmlns:a="http://schemas.openxmlformats.org/drawingml/2006/main">
              <a:ext uri="{FF2B5EF4-FFF2-40B4-BE49-F238E27FC236}">
                <a16:creationId xmlns:a16="http://schemas.microsoft.com/office/drawing/2014/main" id="{B2961F91-B05D-4CD9-8DA2-0B121A769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562475"/>
            <a:ext cx="3000375" cy="1971675"/>
          </a:xfrm>
          <a:prstGeom xmlns:a="http://schemas.openxmlformats.org/drawingml/2006/main" prst="roundRect">
            <a:avLst>
              <a:gd name="adj" fmla="val 7729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3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F4402AC0-C62F-444A-B2A6-7B30E201C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2025" y="47434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04AC2B1-B5EE-4625-AB5D-5015A09C3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4667250"/>
            <a:ext cx="2305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資金の判断</a:t>
            </a:r>
          </a:p>
        </p:txBody>
      </p:sp>
      <p:sp>
        <p:nvSpPr>
          <p:cNvPr id="35" name="input">
            <a:extLst xmlns:a="http://schemas.openxmlformats.org/drawingml/2006/main">
              <a:ext uri="{FF2B5EF4-FFF2-40B4-BE49-F238E27FC236}">
                <a16:creationId xmlns:a16="http://schemas.microsoft.com/office/drawing/2014/main" id="{7A7336A5-3F9F-41AF-8E9B-0D5A0E1C6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5191125"/>
            <a:ext cx="2619375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6" name="shape">
            <a:extLst xmlns:a="http://schemas.openxmlformats.org/drawingml/2006/main">
              <a:ext uri="{FF2B5EF4-FFF2-40B4-BE49-F238E27FC236}">
                <a16:creationId xmlns:a16="http://schemas.microsoft.com/office/drawing/2014/main" id="{A37B0E89-F36C-49D6-A6AB-0EF02AA3A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82400" y="4562475"/>
            <a:ext cx="3048000" cy="1971675"/>
          </a:xfrm>
          <a:prstGeom xmlns:a="http://schemas.openxmlformats.org/drawingml/2006/main" prst="roundRect">
            <a:avLst>
              <a:gd name="adj" fmla="val 772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7" name="icon:shield">
            <a:extLst xmlns:a="http://schemas.openxmlformats.org/drawingml/2006/main">
              <a:ext uri="{FF2B5EF4-FFF2-40B4-BE49-F238E27FC236}">
                <a16:creationId xmlns:a16="http://schemas.microsoft.com/office/drawing/2014/main" id="{4CCE6689-0371-4423-8DF8-FE6CE5261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63375" y="47434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543E2CE-836B-4008-BAB7-74F988C5B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06275" y="4667250"/>
            <a:ext cx="23526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差戻し条件</a:t>
            </a:r>
          </a:p>
        </p:txBody>
      </p:sp>
      <p:sp>
        <p:nvSpPr>
          <p:cNvPr id="39" name="input">
            <a:extLst xmlns:a="http://schemas.openxmlformats.org/drawingml/2006/main">
              <a:ext uri="{FF2B5EF4-FFF2-40B4-BE49-F238E27FC236}">
                <a16:creationId xmlns:a16="http://schemas.microsoft.com/office/drawing/2014/main" id="{AFEBA4C6-66F1-4AF0-A1EE-FCDCB2A84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72900" y="5191125"/>
            <a:ext cx="2667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0" name="icon:pencil">
            <a:extLst xmlns:a="http://schemas.openxmlformats.org/drawingml/2006/main">
              <a:ext uri="{FF2B5EF4-FFF2-40B4-BE49-F238E27FC236}">
                <a16:creationId xmlns:a16="http://schemas.microsoft.com/office/drawing/2014/main" id="{64D58E46-FEBA-4EE3-8FCC-F65A9CF3D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41" name="body">
            <a:extLst xmlns:a="http://schemas.openxmlformats.org/drawingml/2006/main">
              <a:ext uri="{FF2B5EF4-FFF2-40B4-BE49-F238E27FC236}">
                <a16:creationId xmlns:a16="http://schemas.microsoft.com/office/drawing/2014/main" id="{F2E9845E-9EEB-4527-8B49-BA3E0D126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9783171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2026-10-06T23:57:42.9590000Z</dcterms:created>
  <dcterms:modified xsi:type="dcterms:W3CDTF">2026-10-06T23:57:42.9590000Z</dcterms:modified>
</coreProperties>
</file>