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2da90b4c844d3b" /><Relationship Type="http://schemas.openxmlformats.org/officeDocument/2006/relationships/extended-properties" Target="/docProps/app.xml" Id="R9a23bc5053cd42b0" /><Relationship Type="http://schemas.openxmlformats.org/officeDocument/2006/relationships/officeDocument" Target="/ppt/presentation.xml" Id="R1d6fd65c922740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53fbaf75594f40"/>
  </p:sldMasterIdLst>
  <p:notesMasterIdLst>
    <p:notesMasterId xmlns:r="http://schemas.openxmlformats.org/officeDocument/2006/relationships" r:id="R3e0195f497ca4b0f"/>
  </p:notesMasterIdLst>
  <p:sldIdLst>
    <p:sldId xmlns:r="http://schemas.openxmlformats.org/officeDocument/2006/relationships" id="256" r:id="Rb3687ce9d8e84d68"/>
    <p:sldId xmlns:r="http://schemas.openxmlformats.org/officeDocument/2006/relationships" id="257" r:id="Re5062c8f0b544da8"/>
    <p:sldId xmlns:r="http://schemas.openxmlformats.org/officeDocument/2006/relationships" id="258" r:id="R1b2f945beddb488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36937bb07b4228" /><Relationship Type="http://schemas.openxmlformats.org/officeDocument/2006/relationships/slideMaster" Target="/ppt/slideMasters/slideMaster1.xml" Id="R2953fbaf75594f40" /><Relationship Type="http://schemas.openxmlformats.org/officeDocument/2006/relationships/notesMaster" Target="/ppt/notesMasters/notesMaster1.xml" Id="R3e0195f497ca4b0f" /><Relationship Type="http://schemas.openxmlformats.org/officeDocument/2006/relationships/presProps" Target="/ppt/presProps.xml" Id="R6a3226c02a34470c" /><Relationship Type="http://schemas.openxmlformats.org/officeDocument/2006/relationships/tableStyles" Target="/ppt/tableStyles.xml" Id="Re9fd6503b2954b19" /><Relationship Type="http://schemas.openxmlformats.org/officeDocument/2006/relationships/slide" Target="/ppt/slides/slide1.xml" Id="Rb3687ce9d8e84d68" /><Relationship Type="http://schemas.openxmlformats.org/officeDocument/2006/relationships/slide" Target="/ppt/slides/slide2.xml" Id="Re5062c8f0b544da8" /><Relationship Type="http://schemas.openxmlformats.org/officeDocument/2006/relationships/slide" Target="/ppt/slides/slide3.xml" Id="R1b2f945beddb48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c0f19e830045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9b7b92ba724778" /><Relationship Type="http://schemas.openxmlformats.org/officeDocument/2006/relationships/notesMaster" Target="/ppt/notesMasters/notesMaster1.xml" Id="Rdf2d2178b16641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22ba2dac85487c" /><Relationship Type="http://schemas.openxmlformats.org/officeDocument/2006/relationships/notesMaster" Target="/ppt/notesMasters/notesMaster1.xml" Id="R1b78ecd212ae43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feb7452776a4d79" /><Relationship Type="http://schemas.openxmlformats.org/officeDocument/2006/relationships/notesMaster" Target="/ppt/notesMasters/notesMaster1.xml" Id="R9228ba98b3e8435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ToBeジャーニーと再利用</a:t>
            </a:r>
          </a:p>
          <a:p xmlns:a="http://schemas.openxmlformats.org/drawingml/2006/main">
            <a:r>
              <a:t>初回利用から再利用・共有まで、次の行動が生まれる条件を考える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ToBeジャーニーと再利用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ToBeジャーニーと再利用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8c102af45d4a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80f4775da742c1" /><Relationship Type="http://schemas.openxmlformats.org/officeDocument/2006/relationships/slideLayout" Target="/ppt/slideLayouts/slideLayout1.xml" Id="R43d5341862a444d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d5341862a444d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c1f384cad429b" /><Relationship Type="http://schemas.openxmlformats.org/officeDocument/2006/relationships/image" Target="/ppt/media/image.png" Id="Rb54953b766534c14" /><Relationship Type="http://schemas.openxmlformats.org/officeDocument/2006/relationships/notesSlide" Target="/ppt/notesSlides/notesSlide1.xml" Id="R18307e59104547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a30afae2b248c0" /><Relationship Type="http://schemas.openxmlformats.org/officeDocument/2006/relationships/notesSlide" Target="/ppt/notesSlides/notesSlide2.xml" Id="Rfb55ed80eee449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c1ff385c84d35" /><Relationship Type="http://schemas.openxmlformats.org/officeDocument/2006/relationships/notesSlide" Target="/ppt/notesSlides/notesSlide3.xml" Id="Rc88de5884dde40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46EC1F9A-3ADC-40B7-A348-EF94592C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D3CDC341-081F-4450-8DC9-4202D7F58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570CD5B-AF9D-4AFA-A025-61D91D4A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256E019D-2963-47E8-B00F-C7A01FB6E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E3FCDA6-AEB6-4CFB-B72D-89192741D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46F25C-12B2-4E1D-8F15-7E83D765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6E6E2821-13EC-4E90-80E7-EA9A63B4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11B44F-97DD-41FC-A8B9-0374718D3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route">
            <a:extLst xmlns:a="http://schemas.openxmlformats.org/drawingml/2006/main">
              <a:ext uri="{FF2B5EF4-FFF2-40B4-BE49-F238E27FC236}">
                <a16:creationId xmlns:a16="http://schemas.microsoft.com/office/drawing/2014/main" id="{43EBEAAD-F7D6-4612-BD74-74BD3BACE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28575" y="28575"/>
                </a:moveTo>
                <a:lnTo>
                  <a:pt x="104775" y="28575"/>
                </a:lnTo>
                <a:lnTo>
                  <a:pt x="104775" y="104775"/>
                </a:lnTo>
                <a:lnTo>
                  <a:pt x="28575" y="104775"/>
                </a:lnTo>
                <a:close/>
              </a:path>
              <a:path w="228600" h="228600">
                <a:moveTo>
                  <a:pt x="66675" y="104775"/>
                </a:moveTo>
                <a:lnTo>
                  <a:pt x="66675" y="142875"/>
                </a:lnTo>
                <a:lnTo>
                  <a:pt x="66740" y="144448"/>
                </a:lnTo>
                <a:lnTo>
                  <a:pt x="66935" y="146011"/>
                </a:lnTo>
                <a:lnTo>
                  <a:pt x="67258" y="147551"/>
                </a:lnTo>
                <a:lnTo>
                  <a:pt x="67707" y="149061"/>
                </a:lnTo>
                <a:lnTo>
                  <a:pt x="68280" y="150527"/>
                </a:lnTo>
                <a:lnTo>
                  <a:pt x="68971" y="151942"/>
                </a:lnTo>
                <a:lnTo>
                  <a:pt x="69777" y="153294"/>
                </a:lnTo>
                <a:lnTo>
                  <a:pt x="70692" y="154576"/>
                </a:lnTo>
                <a:lnTo>
                  <a:pt x="71709" y="155777"/>
                </a:lnTo>
                <a:lnTo>
                  <a:pt x="72823" y="156891"/>
                </a:lnTo>
                <a:lnTo>
                  <a:pt x="74024" y="157908"/>
                </a:lnTo>
                <a:lnTo>
                  <a:pt x="75306" y="158823"/>
                </a:lnTo>
                <a:lnTo>
                  <a:pt x="76658" y="159629"/>
                </a:lnTo>
                <a:lnTo>
                  <a:pt x="78073" y="160320"/>
                </a:lnTo>
                <a:lnTo>
                  <a:pt x="79539" y="160893"/>
                </a:lnTo>
                <a:lnTo>
                  <a:pt x="81049" y="161342"/>
                </a:lnTo>
                <a:lnTo>
                  <a:pt x="82589" y="161665"/>
                </a:lnTo>
                <a:lnTo>
                  <a:pt x="84152" y="161860"/>
                </a:lnTo>
                <a:lnTo>
                  <a:pt x="85725" y="161925"/>
                </a:lnTo>
                <a:lnTo>
                  <a:pt x="123825" y="161925"/>
                </a:lnTo>
              </a:path>
              <a:path w="228600" h="228600">
                <a:moveTo>
                  <a:pt x="123825" y="123825"/>
                </a:moveTo>
                <a:lnTo>
                  <a:pt x="200025" y="123825"/>
                </a:lnTo>
                <a:lnTo>
                  <a:pt x="200025" y="200025"/>
                </a:lnTo>
                <a:lnTo>
                  <a:pt x="123825" y="20002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15709B65-FD9B-41A5-BFDF-C8241934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ToBeジャーニーと再利用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C3248CDB-C9FA-4F4D-8E3D-8A3FFCA3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初回利用から再利用・共有まで、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次の行動が生まれる条件を考える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C58A6C2-0B3C-4299-A214-7F67B5A3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9EFE5BA-8646-4163-977B-76F649F3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96A94D9-0CC7-489C-AC5A-1F745035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4953b766534c14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F1FE61-BC95-42F7-9AD2-2847BECF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6048F548-5167-4FCA-87DC-3671136B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ARC-SG-66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894DE6A2-7222-45DC-B89D-610A7E9B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893357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7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1858BE34-ABDF-40D0-9842-1845FBFD0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A7008CC-2F77-4DF1-926A-A0C1E211B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299E4A7C-E052-4C89-BA15-66297FE9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D79929C8-479A-4D79-8704-EC6C46B6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1411B9C4-B705-4A11-8AB4-D3F229F9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ToBeジャーニーと再利用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F8719D3-F580-461C-86D6-3F14B18CD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運動習慣を支えるアプリの場合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319DC5-4319-4AAF-AD20-DB334A591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04733FA2-E426-400F-BD65-F8D32352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FB2C5CD-82C6-4464-AAA1-F6A7E665F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ARC-SG-66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5C90F0-B4F3-463A-B2CA-584C3390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2700"/>
            <a:ext cx="13258800" cy="9525"/>
          </a:xfrm>
          <a:custGeom xmlns:a="http://schemas.openxmlformats.org/drawingml/2006/main">
            <a:pathLst>
              <a:path w="13258800" h="9525">
                <a:moveTo>
                  <a:pt x="0" y="0"/>
                </a:moveTo>
                <a:lnTo>
                  <a:pt x="1325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2E3109-A639-48AF-A824-B05E4DF3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tep">
            <a:extLst xmlns:a="http://schemas.openxmlformats.org/drawingml/2006/main">
              <a:ext uri="{FF2B5EF4-FFF2-40B4-BE49-F238E27FC236}">
                <a16:creationId xmlns:a16="http://schemas.microsoft.com/office/drawing/2014/main" id="{311951D5-3497-453C-8A3C-F20C198A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B16F4F26-278F-427F-9C3D-D6033CE7F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F78C7E4-0C4A-49BE-80CB-9657C299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210AA76-6CD3-4AFC-BA5A-78580F87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きっかけ</a:t>
            </a:r>
          </a:p>
        </p:txBody>
      </p:sp>
      <p:sp>
        <p:nvSpPr>
          <p:cNvPr id="16" name="example">
            <a:extLst xmlns:a="http://schemas.openxmlformats.org/drawingml/2006/main">
              <a:ext uri="{FF2B5EF4-FFF2-40B4-BE49-F238E27FC236}">
                <a16:creationId xmlns:a16="http://schemas.microsoft.com/office/drawing/2014/main" id="{910978CA-74E8-461D-8C79-CB8D79D1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体力低下が気になる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4234C7-3EA5-4D47-9A54-4A815BD7E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171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step">
            <a:extLst xmlns:a="http://schemas.openxmlformats.org/drawingml/2006/main">
              <a:ext uri="{FF2B5EF4-FFF2-40B4-BE49-F238E27FC236}">
                <a16:creationId xmlns:a16="http://schemas.microsoft.com/office/drawing/2014/main" id="{DBD16F60-6723-465A-9D71-EEED10FE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171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E1F1D603-68CA-4EEE-A3C9-0FC48B67E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2571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C10FB67-E1E7-4601-A675-7FFBC6DBA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546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922C0B4-C6CC-4E99-8F86-0E376AC53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46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初回の試用</a:t>
            </a:r>
          </a:p>
        </p:txBody>
      </p:sp>
      <p:sp>
        <p:nvSpPr>
          <p:cNvPr id="22" name="example">
            <a:extLst xmlns:a="http://schemas.openxmlformats.org/drawingml/2006/main">
              <a:ext uri="{FF2B5EF4-FFF2-40B4-BE49-F238E27FC236}">
                <a16:creationId xmlns:a16="http://schemas.microsoft.com/office/drawing/2014/main" id="{6E0420C4-521C-471D-83F1-6F19B925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3071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5分の運動を試す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2AB9DF-B060-476B-8F4D-068EF907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2643" y="2895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4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AE00837D-EE51-4D19-B9B3-0430E926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2643" y="2886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C4B1FE-F015-4B43-9DF2-0158C398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4143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6" name="step">
            <a:extLst xmlns:a="http://schemas.openxmlformats.org/drawingml/2006/main">
              <a:ext uri="{FF2B5EF4-FFF2-40B4-BE49-F238E27FC236}">
                <a16:creationId xmlns:a16="http://schemas.microsoft.com/office/drawing/2014/main" id="{2CA22B6F-E18F-4B15-BD35-3E828594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4143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7" name="shape">
            <a:extLst xmlns:a="http://schemas.openxmlformats.org/drawingml/2006/main">
              <a:ext uri="{FF2B5EF4-FFF2-40B4-BE49-F238E27FC236}">
                <a16:creationId xmlns:a16="http://schemas.microsoft.com/office/drawing/2014/main" id="{3D34DEE7-4B82-4776-BCE9-C2A99902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5543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F325CF37-ED26-4592-9F1C-C6D2081D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6518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A453C19-F0C2-4BC0-9B03-C50A17C5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418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体験の蓄積</a:t>
            </a:r>
          </a:p>
        </p:txBody>
      </p:sp>
      <p:sp>
        <p:nvSpPr>
          <p:cNvPr id="30" name="example">
            <a:extLst xmlns:a="http://schemas.openxmlformats.org/drawingml/2006/main">
              <a:ext uri="{FF2B5EF4-FFF2-40B4-BE49-F238E27FC236}">
                <a16:creationId xmlns:a16="http://schemas.microsoft.com/office/drawing/2014/main" id="{43499C07-2904-4AD6-B650-B5A3D107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6043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できた日を確認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E77294D-F7D8-493A-8895-B5F30B61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7114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2" name="step">
            <a:extLst xmlns:a="http://schemas.openxmlformats.org/drawingml/2006/main">
              <a:ext uri="{FF2B5EF4-FFF2-40B4-BE49-F238E27FC236}">
                <a16:creationId xmlns:a16="http://schemas.microsoft.com/office/drawing/2014/main" id="{F37A24CC-D692-4FAD-A9CD-CBB4FD73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7114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C52A65CD-3530-498B-9760-2D0566A1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8514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4BFE50D-D282-4148-97FE-D62ADE1F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9489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ED1956C-70CB-4B6C-90F3-BB3F08E1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389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再利用</a:t>
            </a:r>
          </a:p>
        </p:txBody>
      </p:sp>
      <p:sp>
        <p:nvSpPr>
          <p:cNvPr id="36" name="example">
            <a:extLst xmlns:a="http://schemas.openxmlformats.org/drawingml/2006/main">
              <a:ext uri="{FF2B5EF4-FFF2-40B4-BE49-F238E27FC236}">
                <a16:creationId xmlns:a16="http://schemas.microsoft.com/office/drawing/2014/main" id="{A5802A4E-E77E-4C0A-9EDB-4A48BA7D6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9014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自分に合う時間に再開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F77BC53-E331-44E3-AD95-8CD4FB5D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8586" y="28956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8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EB8F82E-B3E2-48F7-A617-80B651EE3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8586" y="28860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51DE821-E4EC-46DD-B00E-966B7685E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0086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0" name="step">
            <a:extLst xmlns:a="http://schemas.openxmlformats.org/drawingml/2006/main">
              <a:ext uri="{FF2B5EF4-FFF2-40B4-BE49-F238E27FC236}">
                <a16:creationId xmlns:a16="http://schemas.microsoft.com/office/drawing/2014/main" id="{9CFF8396-356C-46CF-8CC5-663EF85E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0086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</a:t>
            </a:r>
          </a:p>
        </p:txBody>
      </p:sp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6A10D334-BB91-46C2-B12E-2D8ABCC9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1486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20C2D5F-F7CD-410C-92F3-EAD3D6A1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461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33D9ADE-C890-455E-B31F-A67B1932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5361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共有</a:t>
            </a:r>
          </a:p>
        </p:txBody>
      </p:sp>
      <p:sp>
        <p:nvSpPr>
          <p:cNvPr id="44" name="example">
            <a:extLst xmlns:a="http://schemas.openxmlformats.org/drawingml/2006/main">
              <a:ext uri="{FF2B5EF4-FFF2-40B4-BE49-F238E27FC236}">
                <a16:creationId xmlns:a16="http://schemas.microsoft.com/office/drawing/2014/main" id="{4D5A4D26-EF15-42E7-B07E-93F02404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1986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達成を友人に伝える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2EF4B3B-BEAF-4C22-9399-9CC04F8B6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3057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6" name="step">
            <a:extLst xmlns:a="http://schemas.openxmlformats.org/drawingml/2006/main">
              <a:ext uri="{FF2B5EF4-FFF2-40B4-BE49-F238E27FC236}">
                <a16:creationId xmlns:a16="http://schemas.microsoft.com/office/drawing/2014/main" id="{3FFFB814-1288-4BB6-B078-A8C693A4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3057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</a:t>
            </a:r>
          </a:p>
        </p:txBody>
      </p:sp>
      <p:sp>
        <p:nvSpPr>
          <p:cNvPr id="47" name="shape">
            <a:extLst xmlns:a="http://schemas.openxmlformats.org/drawingml/2006/main">
              <a:ext uri="{FF2B5EF4-FFF2-40B4-BE49-F238E27FC236}">
                <a16:creationId xmlns:a16="http://schemas.microsoft.com/office/drawing/2014/main" id="{47A79776-3061-40FB-83CA-375E5CBC7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4457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4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0310958-6FAB-4167-90C4-7D3BAF8BB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5432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4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63CBE50-28B9-4B5C-AFEB-0552864B0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8332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フィードバック</a:t>
            </a:r>
          </a:p>
        </p:txBody>
      </p:sp>
      <p:sp>
        <p:nvSpPr>
          <p:cNvPr id="50" name="example">
            <a:extLst xmlns:a="http://schemas.openxmlformats.org/drawingml/2006/main">
              <a:ext uri="{FF2B5EF4-FFF2-40B4-BE49-F238E27FC236}">
                <a16:creationId xmlns:a16="http://schemas.microsoft.com/office/drawing/2014/main" id="{A5F0FE34-9981-4EE8-93AC-DD2614732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4957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負担や好みを伝える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3E538CE-F691-4A78-9718-E9804127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029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2" name="step">
            <a:extLst xmlns:a="http://schemas.openxmlformats.org/drawingml/2006/main">
              <a:ext uri="{FF2B5EF4-FFF2-40B4-BE49-F238E27FC236}">
                <a16:creationId xmlns:a16="http://schemas.microsoft.com/office/drawing/2014/main" id="{CCD8F6A3-7F4B-47A2-B257-3B10AE48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029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7</a:t>
            </a:r>
          </a:p>
        </p:txBody>
      </p:sp>
      <p:sp>
        <p:nvSpPr>
          <p:cNvPr id="53" name="shape">
            <a:extLst xmlns:a="http://schemas.openxmlformats.org/drawingml/2006/main">
              <a:ext uri="{FF2B5EF4-FFF2-40B4-BE49-F238E27FC236}">
                <a16:creationId xmlns:a16="http://schemas.microsoft.com/office/drawing/2014/main" id="{F975D78F-4402-442A-8F88-4949BDC5F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7429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5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1B687CB-C1C1-4447-A03E-6F69BE87A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8404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5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B630FEE-A7EC-43F0-8D6E-1AA96820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51304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登録</a:t>
            </a:r>
          </a:p>
        </p:txBody>
      </p:sp>
      <p:sp>
        <p:nvSpPr>
          <p:cNvPr id="56" name="example">
            <a:extLst xmlns:a="http://schemas.openxmlformats.org/drawingml/2006/main">
              <a:ext uri="{FF2B5EF4-FFF2-40B4-BE49-F238E27FC236}">
                <a16:creationId xmlns:a16="http://schemas.microsoft.com/office/drawing/2014/main" id="{A815C05D-13CD-4172-9C2E-B0C4EAA9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17929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記録を残すため登録</a:t>
            </a:r>
          </a:p>
        </p:txBody>
      </p:sp>
      <p:sp>
        <p:nvSpPr>
          <p:cNvPr id="57" name="shape">
            <a:extLst xmlns:a="http://schemas.openxmlformats.org/drawingml/2006/main">
              <a:ext uri="{FF2B5EF4-FFF2-40B4-BE49-F238E27FC236}">
                <a16:creationId xmlns:a16="http://schemas.microsoft.com/office/drawing/2014/main" id="{1CC1F7F7-8A77-4491-BA96-DE753D029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49199EE-1433-47CA-92D2-00B146143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F784A23-B430-4F8E-A296-9AFA3C90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28F43FB4-34FB-482D-AB37-487FB5B0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61" name="annotation">
            <a:extLst xmlns:a="http://schemas.openxmlformats.org/drawingml/2006/main">
              <a:ext uri="{FF2B5EF4-FFF2-40B4-BE49-F238E27FC236}">
                <a16:creationId xmlns:a16="http://schemas.microsoft.com/office/drawing/2014/main" id="{0B713236-D2DC-4D46-A650-CC214C2F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登録を先に強いる前に、価値を感じる場面を考える</a:t>
            </a:r>
          </a:p>
        </p:txBody>
      </p:sp>
      <p:sp>
        <p:nvSpPr>
          <p:cNvPr id="62" name="shape">
            <a:extLst xmlns:a="http://schemas.openxmlformats.org/drawingml/2006/main">
              <a:ext uri="{FF2B5EF4-FFF2-40B4-BE49-F238E27FC236}">
                <a16:creationId xmlns:a16="http://schemas.microsoft.com/office/drawing/2014/main" id="{D2B564F9-9A62-465D-BC3D-77F7DD70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DDDFA7B9-5724-4FE9-941F-0967DDFE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4BB8839F-DED5-450D-A1F9-1E27AD2C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6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658224EE-F49F-4DB6-BCB6-5181E0F6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66" name="annotation">
            <a:extLst xmlns:a="http://schemas.openxmlformats.org/drawingml/2006/main">
              <a:ext uri="{FF2B5EF4-FFF2-40B4-BE49-F238E27FC236}">
                <a16:creationId xmlns:a16="http://schemas.microsoft.com/office/drawing/2014/main" id="{4EA70E92-7829-49BF-AF0A-3D5E481C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使い続ける理由と、使わなくなった人が戻れる条件を書く</a:t>
            </a:r>
          </a:p>
        </p:txBody>
      </p:sp>
    </p:spTree>
    <p:extLst>
      <p:ext uri="{BB962C8B-B14F-4D97-AF65-F5344CB8AC3E}">
        <p14:creationId xmlns:p14="http://schemas.microsoft.com/office/powerpoint/2010/main" val="11745965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5D3F3BF-FE4E-4938-B376-F6CE8856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9A82ED4-DE44-4164-B9AE-9CFADDE7E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F43759D-0882-41C8-80F9-C50FEB69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DAF97CA-A247-4618-8770-D58F0AF6C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F375842F-7D75-468A-A650-B0AD40E7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ToBeジャーニーと再利用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6896C0ED-06BB-400A-BA7C-6D9A8D358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A0DA0B-3D47-45E1-8DF1-9350AEDB5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501981F-34B4-49C2-81DC-26CD5725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66F77745-C97F-44C0-A7D2-D59B38AA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ARC-SG-66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5856BA-240B-49F7-8806-6C8CFF7C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52700"/>
            <a:ext cx="13258800" cy="9525"/>
          </a:xfrm>
          <a:custGeom xmlns:a="http://schemas.openxmlformats.org/drawingml/2006/main">
            <a:pathLst>
              <a:path w="13258800" h="9525">
                <a:moveTo>
                  <a:pt x="0" y="0"/>
                </a:moveTo>
                <a:lnTo>
                  <a:pt x="1325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0C382E-0975-4088-B407-EE3E16238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tep">
            <a:extLst xmlns:a="http://schemas.openxmlformats.org/drawingml/2006/main">
              <a:ext uri="{FF2B5EF4-FFF2-40B4-BE49-F238E27FC236}">
                <a16:creationId xmlns:a16="http://schemas.microsoft.com/office/drawing/2014/main" id="{D8B60508-46B8-4E8A-83C1-6710B0867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FE495359-DF4D-40EB-A9F1-65273021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2AF8A65E-686B-44B7-A99A-3A9915B16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058E615-F5C1-4D92-80EA-F9677B55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きっかけ</a:t>
            </a:r>
          </a:p>
        </p:txBody>
      </p:sp>
      <p:sp>
        <p:nvSpPr>
          <p:cNvPr id="16" name="input">
            <a:extLst xmlns:a="http://schemas.openxmlformats.org/drawingml/2006/main">
              <a:ext uri="{FF2B5EF4-FFF2-40B4-BE49-F238E27FC236}">
                <a16:creationId xmlns:a16="http://schemas.microsoft.com/office/drawing/2014/main" id="{2C83C6EB-A06D-427B-B3AD-460038DA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657450-E497-4008-A506-0ED485E7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171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8" name="step">
            <a:extLst xmlns:a="http://schemas.openxmlformats.org/drawingml/2006/main">
              <a:ext uri="{FF2B5EF4-FFF2-40B4-BE49-F238E27FC236}">
                <a16:creationId xmlns:a16="http://schemas.microsoft.com/office/drawing/2014/main" id="{353C1FCF-083A-41C4-BB1E-470756ED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171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0C5AAC2F-84D7-48E9-AF84-FCC224FC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2571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B267E58-8BB4-4E89-8FCA-1896EA35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546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BA0CA12-8335-48EB-A685-6C506DE8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6446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初回の試用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ED33182C-28D4-4265-A19C-D4B202C32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3071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0ED0F4-80AC-4E1D-81DA-4EE9D248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4143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step">
            <a:extLst xmlns:a="http://schemas.openxmlformats.org/drawingml/2006/main">
              <a:ext uri="{FF2B5EF4-FFF2-40B4-BE49-F238E27FC236}">
                <a16:creationId xmlns:a16="http://schemas.microsoft.com/office/drawing/2014/main" id="{FCFC90C7-38F9-4283-8770-2BD74192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4143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3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4820958C-B24D-4D14-9217-E622C0AAA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5543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2FF5E84-A1CC-4E05-87A5-3023F2605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6518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1285D791-5CE0-4B8E-B085-0F7E1BB7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9418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体験の蓄積</a:t>
            </a:r>
          </a:p>
        </p:txBody>
      </p:sp>
      <p:sp>
        <p:nvSpPr>
          <p:cNvPr id="28" name="input">
            <a:extLst xmlns:a="http://schemas.openxmlformats.org/drawingml/2006/main">
              <a:ext uri="{FF2B5EF4-FFF2-40B4-BE49-F238E27FC236}">
                <a16:creationId xmlns:a16="http://schemas.microsoft.com/office/drawing/2014/main" id="{C54159DE-4B3A-4068-AE4D-98A544AC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6043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1E4873-300E-44C6-BED6-613BF856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7114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30" name="step">
            <a:extLst xmlns:a="http://schemas.openxmlformats.org/drawingml/2006/main">
              <a:ext uri="{FF2B5EF4-FFF2-40B4-BE49-F238E27FC236}">
                <a16:creationId xmlns:a16="http://schemas.microsoft.com/office/drawing/2014/main" id="{95B3D6D7-8953-4C2C-AB30-AE2FEDCE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7114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4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89B6FF0E-85D4-4371-B00A-C7F93D62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8514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8B4091A-0E65-4D7B-8D06-89437D2D5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9489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15E979D-11FA-4C29-BBDF-E809528F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389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再利用</a:t>
            </a:r>
          </a:p>
        </p:txBody>
      </p:sp>
      <p:sp>
        <p:nvSpPr>
          <p:cNvPr id="34" name="input">
            <a:extLst xmlns:a="http://schemas.openxmlformats.org/drawingml/2006/main">
              <a:ext uri="{FF2B5EF4-FFF2-40B4-BE49-F238E27FC236}">
                <a16:creationId xmlns:a16="http://schemas.microsoft.com/office/drawing/2014/main" id="{B30FCB81-6A01-4CE2-B0BA-ABE38E54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9014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4A85414-4AF6-4545-AFBA-202CD116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0086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6" name="step">
            <a:extLst xmlns:a="http://schemas.openxmlformats.org/drawingml/2006/main">
              <a:ext uri="{FF2B5EF4-FFF2-40B4-BE49-F238E27FC236}">
                <a16:creationId xmlns:a16="http://schemas.microsoft.com/office/drawing/2014/main" id="{4E49B4BF-112A-4A59-A1B6-A1039FE6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0086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5</a:t>
            </a:r>
          </a:p>
        </p:txBody>
      </p:sp>
      <p:sp>
        <p:nvSpPr>
          <p:cNvPr id="37" name="shape">
            <a:extLst xmlns:a="http://schemas.openxmlformats.org/drawingml/2006/main">
              <a:ext uri="{FF2B5EF4-FFF2-40B4-BE49-F238E27FC236}">
                <a16:creationId xmlns:a16="http://schemas.microsoft.com/office/drawing/2014/main" id="{53BCDB4F-7D34-49AD-9B9D-33192244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1486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CAB7BF4-81FF-43D7-9A81-05B16A15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2461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97458C5-80DB-41EC-AE79-BCF8CE72C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5361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共有</a:t>
            </a:r>
          </a:p>
        </p:txBody>
      </p:sp>
      <p:sp>
        <p:nvSpPr>
          <p:cNvPr id="40" name="input">
            <a:extLst xmlns:a="http://schemas.openxmlformats.org/drawingml/2006/main">
              <a:ext uri="{FF2B5EF4-FFF2-40B4-BE49-F238E27FC236}">
                <a16:creationId xmlns:a16="http://schemas.microsoft.com/office/drawing/2014/main" id="{CE838380-3F4C-46E4-A2FC-2AAEE2478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1986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0F4DB47-C3F4-4BBC-8F9E-5A40E789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3057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step">
            <a:extLst xmlns:a="http://schemas.openxmlformats.org/drawingml/2006/main">
              <a:ext uri="{FF2B5EF4-FFF2-40B4-BE49-F238E27FC236}">
                <a16:creationId xmlns:a16="http://schemas.microsoft.com/office/drawing/2014/main" id="{10AF2824-B5F7-4651-8B5C-AE822D2E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3057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</a:t>
            </a:r>
          </a:p>
        </p:txBody>
      </p:sp>
      <p:sp>
        <p:nvSpPr>
          <p:cNvPr id="43" name="shape">
            <a:extLst xmlns:a="http://schemas.openxmlformats.org/drawingml/2006/main">
              <a:ext uri="{FF2B5EF4-FFF2-40B4-BE49-F238E27FC236}">
                <a16:creationId xmlns:a16="http://schemas.microsoft.com/office/drawing/2014/main" id="{94654E98-F8F4-442F-B2FA-BE97074E6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4457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44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C04DD47-88C2-4C88-9B96-3744196F5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5432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45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35564BD-5E5D-49ED-B3D8-873D6106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8332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フィードバック</a:t>
            </a:r>
          </a:p>
        </p:txBody>
      </p:sp>
      <p:sp>
        <p:nvSpPr>
          <p:cNvPr id="46" name="input">
            <a:extLst xmlns:a="http://schemas.openxmlformats.org/drawingml/2006/main">
              <a:ext uri="{FF2B5EF4-FFF2-40B4-BE49-F238E27FC236}">
                <a16:creationId xmlns:a16="http://schemas.microsoft.com/office/drawing/2014/main" id="{CAE769D0-E5F7-44F1-87C2-2673D1BD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4957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092F49D-5A97-4277-9148-0E17F1FA3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029" y="240982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8" name="step">
            <a:extLst xmlns:a="http://schemas.openxmlformats.org/drawingml/2006/main">
              <a:ext uri="{FF2B5EF4-FFF2-40B4-BE49-F238E27FC236}">
                <a16:creationId xmlns:a16="http://schemas.microsoft.com/office/drawing/2014/main" id="{40B75013-002C-44A3-A94F-2A0EFFB5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56029" y="24003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3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7</a:t>
            </a:r>
          </a:p>
        </p:txBody>
      </p:sp>
      <p:sp>
        <p:nvSpPr>
          <p:cNvPr id="49" name="shape">
            <a:extLst xmlns:a="http://schemas.openxmlformats.org/drawingml/2006/main">
              <a:ext uri="{FF2B5EF4-FFF2-40B4-BE49-F238E27FC236}">
                <a16:creationId xmlns:a16="http://schemas.microsoft.com/office/drawing/2014/main" id="{414C95AB-4805-4908-B391-61CB0D10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7429" y="3028950"/>
            <a:ext cx="1831521" cy="3219450"/>
          </a:xfrm>
          <a:prstGeom xmlns:a="http://schemas.openxmlformats.org/drawingml/2006/main" prst="roundRect">
            <a:avLst>
              <a:gd name="adj" fmla="val 832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5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A0A6126F-F470-47D6-85FA-EE0066B6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8404" y="3209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5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3235410-ABD0-44F2-A39A-1604D4D7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51304" y="3133725"/>
            <a:ext cx="113619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登録</a:t>
            </a:r>
          </a:p>
        </p:txBody>
      </p:sp>
      <p:sp>
        <p:nvSpPr>
          <p:cNvPr id="52" name="input">
            <a:extLst xmlns:a="http://schemas.openxmlformats.org/drawingml/2006/main">
              <a:ext uri="{FF2B5EF4-FFF2-40B4-BE49-F238E27FC236}">
                <a16:creationId xmlns:a16="http://schemas.microsoft.com/office/drawing/2014/main" id="{2897155F-96E9-488F-BDFD-790636E7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17929" y="3657600"/>
            <a:ext cx="1450521" cy="2466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5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5D760690-5CC8-48D4-9BC7-02FCDA13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54" name="body">
            <a:extLst xmlns:a="http://schemas.openxmlformats.org/drawingml/2006/main">
              <a:ext uri="{FF2B5EF4-FFF2-40B4-BE49-F238E27FC236}">
                <a16:creationId xmlns:a16="http://schemas.microsoft.com/office/drawing/2014/main" id="{B2260FAE-6930-4BF5-88E4-ABE1F8EE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6084967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2026-10-06T23:57:42.6130000Z</dcterms:created>
  <dcterms:modified xsi:type="dcterms:W3CDTF">2026-10-06T23:57:42.6130000Z</dcterms:modified>
</coreProperties>
</file>