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0397ef28234860" /><Relationship Type="http://schemas.openxmlformats.org/officeDocument/2006/relationships/extended-properties" Target="/docProps/app.xml" Id="R8e47a93d58e5438e" /><Relationship Type="http://schemas.openxmlformats.org/officeDocument/2006/relationships/officeDocument" Target="/ppt/presentation.xml" Id="R077b72132d9a4c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d5ef23384c49b1"/>
  </p:sldMasterIdLst>
  <p:notesMasterIdLst>
    <p:notesMasterId xmlns:r="http://schemas.openxmlformats.org/officeDocument/2006/relationships" r:id="R80a0c733758441ca"/>
  </p:notesMasterIdLst>
  <p:sldIdLst>
    <p:sldId xmlns:r="http://schemas.openxmlformats.org/officeDocument/2006/relationships" id="256" r:id="R7366fcae96e44fe5"/>
    <p:sldId xmlns:r="http://schemas.openxmlformats.org/officeDocument/2006/relationships" id="257" r:id="R3bf9087324ca49f4"/>
    <p:sldId xmlns:r="http://schemas.openxmlformats.org/officeDocument/2006/relationships" id="258" r:id="R7e62b9d4b9d946d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3c56fdac0a4d35" /><Relationship Type="http://schemas.openxmlformats.org/officeDocument/2006/relationships/slideMaster" Target="/ppt/slideMasters/slideMaster1.xml" Id="Raed5ef23384c49b1" /><Relationship Type="http://schemas.openxmlformats.org/officeDocument/2006/relationships/notesMaster" Target="/ppt/notesMasters/notesMaster1.xml" Id="R80a0c733758441ca" /><Relationship Type="http://schemas.openxmlformats.org/officeDocument/2006/relationships/presProps" Target="/ppt/presProps.xml" Id="Rfc1255e536e6455c" /><Relationship Type="http://schemas.openxmlformats.org/officeDocument/2006/relationships/tableStyles" Target="/ppt/tableStyles.xml" Id="Rfc0f6ed203144855" /><Relationship Type="http://schemas.openxmlformats.org/officeDocument/2006/relationships/slide" Target="/ppt/slides/slide1.xml" Id="R7366fcae96e44fe5" /><Relationship Type="http://schemas.openxmlformats.org/officeDocument/2006/relationships/slide" Target="/ppt/slides/slide2.xml" Id="R3bf9087324ca49f4" /><Relationship Type="http://schemas.openxmlformats.org/officeDocument/2006/relationships/slide" Target="/ppt/slides/slide3.xml" Id="R7e62b9d4b9d946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fa76c0e6dc48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1078e4b1e8421c" /><Relationship Type="http://schemas.openxmlformats.org/officeDocument/2006/relationships/notesMaster" Target="/ppt/notesMasters/notesMaster1.xml" Id="R59fd2bb559964e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fa02e6ab1c45d0" /><Relationship Type="http://schemas.openxmlformats.org/officeDocument/2006/relationships/notesMaster" Target="/ppt/notesMasters/notesMaster1.xml" Id="R50b46f0ae65042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ddc44d6124494a" /><Relationship Type="http://schemas.openxmlformats.org/officeDocument/2006/relationships/notesMaster" Target="/ppt/notesMasters/notesMaster1.xml" Id="R41b6d99f23114c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認証連携と同意の状態</a:t>
            </a:r>
          </a:p>
          <a:p xmlns:a="http://schemas.openxmlformats.org/drawingml/2006/main">
            <a:r>
              <a:t>アカウント連携の状態と、使える情報の範囲を明確にする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認証連携と同意の状態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認証連携と同意の状態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967db3300244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85dba621b24638" /><Relationship Type="http://schemas.openxmlformats.org/officeDocument/2006/relationships/slideLayout" Target="/ppt/slideLayouts/slideLayout1.xml" Id="R5bcbbc3dcd8d486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cbbc3dcd8d486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92f2c15cc4026" /><Relationship Type="http://schemas.openxmlformats.org/officeDocument/2006/relationships/image" Target="/ppt/media/image.png" Id="R7f448a7739d84e08" /><Relationship Type="http://schemas.openxmlformats.org/officeDocument/2006/relationships/notesSlide" Target="/ppt/notesSlides/notesSlide1.xml" Id="Re49c6505bfdc47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2768804524dfe" /><Relationship Type="http://schemas.openxmlformats.org/officeDocument/2006/relationships/notesSlide" Target="/ppt/notesSlides/notesSlide2.xml" Id="R840b5560e77948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fbf3c369749d6" /><Relationship Type="http://schemas.openxmlformats.org/officeDocument/2006/relationships/notesSlide" Target="/ppt/notesSlides/notesSlide3.xml" Id="Rb8ffa0ea277b49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AD17DEE-B96B-41B1-A16D-A97F9B22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B366378-B8A6-46BA-8F58-17FBEA2D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2CE9429-4184-4994-99FD-09F2329E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57E8B2A8-B2BA-440E-9E56-70841667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A224BE0C-13AE-4320-864F-1A3E234D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8AB6B-574E-4751-B73A-D5057F94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105911D-D3D9-453A-82A0-BB6E5450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C9C0AD-9402-486B-8288-6E717D48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91D4A28A-08CA-4262-875E-0D98BDB2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9BA887D-FE3A-4995-B22D-DF145C18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認証連携と同意の状態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C6F43A9C-B670-4B91-8233-D2C0A987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アカウント連携の状態と、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使える情報の範囲を明確にする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BDFA2D23-0BF2-43B6-9359-6BFA4134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3EB34C6-090C-46F6-A0AA-DD5FEDE91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F6DE4BA5-7593-4636-A605-BF38F6FB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448a7739d84e08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ABA4E9-E428-4387-B7B0-0B609DD5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CD1DBF6-706E-4DB1-B344-410B82ABB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67D1FF4C-806A-4DDB-B26A-1B4AC72B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428931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27CB2F7-3113-4368-A023-92AE4B7D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7323058-081B-42EC-A08E-8E44CA1C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6867734-01C3-48EB-AD16-1614BD8C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647350D-4D4E-406A-A128-35F44A08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9FD23C4-62E8-45B7-824D-5D6E50B7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認証連携と同意の状態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D7AE602-CC50-4C8E-A39F-58B9CDE7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複数サービスで使う会員IDの場合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2ABE8B-7782-4BD0-A5F1-B059A15A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26443A4-DC87-4B4B-B4A3-CDD494EF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B4C9FDE-97F3-4100-9AAF-25452BA9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ARC-SG-65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16F3E49-FF73-4BBD-BFA1-2E21C39C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5768299-11C1-4811-AA5C-E9802A83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38BA4DA-6D21-4798-9E05-2F00EB72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未連携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22817257-0D80-4039-A49C-164227FC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外部情報は使わない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DD33CA16-D6B8-4A21-BC62-FB4C3E2F1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AC0D12F-B6F9-4605-B77A-492F2CA4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FC797E7-7801-4C79-95AF-01945BF9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認証済み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DADF2346-05B8-4EB1-BA48-4A7C9E8A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本人確認が完了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8D6DB-F9A4-4BCA-AB6F-BF551795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612B062B-8963-42BF-9C9A-29597137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D36454B3-2FE8-4017-9197-A6F3B0EA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4207F28-620D-4948-85E3-A095A8FC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45E9A37-052A-4EE8-8847-39A5372D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同意待ち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B07EA680-2A44-4AA0-94F6-EA915EC8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利用目的を提示して選択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AE9D0D-0B38-472E-97A8-2F3B726C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D82F55A-D788-4166-AC3C-D6DAD0D5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4F1394E3-8DE8-4C08-9C25-5E655E52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136F0FC-80D1-4AC3-AA46-90926E70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0FFE864-BC6F-4EB6-8B35-4EC094FD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紐付け済み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F15228CF-909B-4058-8732-2DEF76E5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同意した範囲だけ取得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1E6A5D-1332-4C23-B0A6-44D322FC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34F9208-6090-4CBC-B1A8-A986BC93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987E7F7-CF68-41FD-B876-3CD4D447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9997306-03D8-4FAB-A252-687B71A2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43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FB14521-3E61-4239-A175-0792231E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4E12F02-DED3-4FFF-AB9A-DE4142FF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57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11CD9BF0-B79F-41F2-823D-22FAF52A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9812F66-001C-411B-975F-66424EBD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F4E4043-B4FD-4719-9D40-FF52ED61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取消・解除</a:t>
            </a:r>
          </a:p>
        </p:txBody>
      </p:sp>
      <p:sp>
        <p:nvSpPr>
          <p:cNvPr id="39" name="example">
            <a:extLst xmlns:a="http://schemas.openxmlformats.org/drawingml/2006/main">
              <a:ext uri="{FF2B5EF4-FFF2-40B4-BE49-F238E27FC236}">
                <a16:creationId xmlns:a16="http://schemas.microsoft.com/office/drawing/2014/main" id="{BC41F8D9-46E4-419D-B8F4-66AABF23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連携を止めて状態を更新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482E5868-D0CF-4DF0-99BC-24D2519B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F5EB896-D527-4957-AD71-BAF87B00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20F1CBF-7190-4537-9929-56259AD62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失敗時の復帰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FEB5810A-9961-4D27-BB30-298C6B87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失敗理由を示し再試行へ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35C64D7A-19D3-4C25-9164-2159CC34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6AEE2B7-7576-473B-A5D5-571AB326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C82B5EC-18E4-40DD-A72B-B9EEC5FE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推薦への利用</a:t>
            </a:r>
          </a:p>
        </p:txBody>
      </p:sp>
      <p:sp>
        <p:nvSpPr>
          <p:cNvPr id="47" name="example">
            <a:extLst xmlns:a="http://schemas.openxmlformats.org/drawingml/2006/main">
              <a:ext uri="{FF2B5EF4-FFF2-40B4-BE49-F238E27FC236}">
                <a16:creationId xmlns:a16="http://schemas.microsoft.com/office/drawing/2014/main" id="{42BDAF5F-6D62-46EF-9A78-6E9DFE54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推薦への利用は目的と同意を確認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4F9589F-AA29-4512-9388-D5243F0A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4371975"/>
            <a:ext cx="1819275" cy="438150"/>
          </a:xfrm>
          <a:custGeom xmlns:a="http://schemas.openxmlformats.org/drawingml/2006/main">
            <a:pathLst>
              <a:path w="1819275" h="438150">
                <a:moveTo>
                  <a:pt x="0" y="0"/>
                </a:moveTo>
                <a:lnTo>
                  <a:pt x="0" y="180975"/>
                </a:lnTo>
                <a:lnTo>
                  <a:pt x="1819275" y="180975"/>
                </a:lnTo>
                <a:lnTo>
                  <a:pt x="1819275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EB00213-7D2F-4DA2-BA1E-F0C8ED2C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552950"/>
            <a:ext cx="9525" cy="257175"/>
          </a:xfrm>
          <a:custGeom xmlns:a="http://schemas.openxmlformats.org/drawingml/2006/main">
            <a:pathLst>
              <a:path w="9525" h="257175">
                <a:moveTo>
                  <a:pt x="0" y="0"/>
                </a:moveTo>
                <a:lnTo>
                  <a:pt x="0" y="25717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FE9CB4A-A2B0-41F0-A256-027B5BF9C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1" name="body">
            <a:extLst xmlns:a="http://schemas.openxmlformats.org/drawingml/2006/main">
              <a:ext uri="{FF2B5EF4-FFF2-40B4-BE49-F238E27FC236}">
                <a16:creationId xmlns:a16="http://schemas.microsoft.com/office/drawing/2014/main" id="{7367FC18-03D8-4FBC-AA6F-3C54345C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1482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認証の失敗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E8C68F8-43B7-4988-A4D5-F91FE25A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92125" y="4371975"/>
            <a:ext cx="9525" cy="438150"/>
          </a:xfrm>
          <a:custGeom xmlns:a="http://schemas.openxmlformats.org/drawingml/2006/main">
            <a:pathLst>
              <a:path w="9525" h="438150">
                <a:moveTo>
                  <a:pt x="0" y="0"/>
                </a:moveTo>
                <a:lnTo>
                  <a:pt x="0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F8A695E-B76F-4B0B-B2AA-D739834E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39344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2C5BBD6-D9F5-4363-9FAD-CDE062EA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343400"/>
            <a:ext cx="8677275" cy="466725"/>
          </a:xfrm>
          <a:custGeom xmlns:a="http://schemas.openxmlformats.org/drawingml/2006/main">
            <a:pathLst>
              <a:path w="8677275" h="466725">
                <a:moveTo>
                  <a:pt x="8677275" y="0"/>
                </a:moveTo>
                <a:lnTo>
                  <a:pt x="8677275" y="390525"/>
                </a:lnTo>
                <a:lnTo>
                  <a:pt x="0" y="390525"/>
                </a:lnTo>
                <a:lnTo>
                  <a:pt x="0" y="4667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254931A-16F8-4A80-83F5-8F5D0CAC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733925"/>
            <a:ext cx="9525" cy="76200"/>
          </a:xfrm>
          <a:custGeom xmlns:a="http://schemas.openxmlformats.org/drawingml/2006/main"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35603AB-F6B7-49B1-84AE-4AC9A65A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719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7" name="body">
            <a:extLst xmlns:a="http://schemas.openxmlformats.org/drawingml/2006/main">
              <a:ext uri="{FF2B5EF4-FFF2-40B4-BE49-F238E27FC236}">
                <a16:creationId xmlns:a16="http://schemas.microsoft.com/office/drawing/2014/main" id="{BEBB10C7-E882-46E6-AFCE-D49EE2CD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3434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連携の解除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0E789311-EE84-4402-A36A-653BC6D3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200025" cy="2381250"/>
          </a:xfrm>
          <a:custGeom xmlns:a="http://schemas.openxmlformats.org/drawingml/2006/main">
            <a:pathLst>
              <a:path w="200025" h="2381250">
                <a:moveTo>
                  <a:pt x="200025" y="2381250"/>
                </a:moveTo>
                <a:lnTo>
                  <a:pt x="0" y="238125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BDAE272-E166-4CD4-9184-630E5930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4C7A3A62-63EB-45A8-9F22-78208775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61" name="shape">
            <a:extLst xmlns:a="http://schemas.openxmlformats.org/drawingml/2006/main">
              <a:ext uri="{FF2B5EF4-FFF2-40B4-BE49-F238E27FC236}">
                <a16:creationId xmlns:a16="http://schemas.microsoft.com/office/drawing/2014/main" id="{E005C4CD-AE33-4351-8234-AA68D836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38F2D9E-4F32-4227-AC02-D3D78C64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F41083B-6C83-442F-9FE2-2212E5A9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622E445-B97F-40BB-9212-86315478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5" name="annotation">
            <a:extLst xmlns:a="http://schemas.openxmlformats.org/drawingml/2006/main">
              <a:ext uri="{FF2B5EF4-FFF2-40B4-BE49-F238E27FC236}">
                <a16:creationId xmlns:a16="http://schemas.microsoft.com/office/drawing/2014/main" id="{2E147EB5-1498-4CAE-8A42-ECA1CEEA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認証できたことと、データ利用に同意したことを分ける</a:t>
            </a:r>
          </a:p>
        </p:txBody>
      </p:sp>
      <p:sp>
        <p:nvSpPr>
          <p:cNvPr id="66" name="shape">
            <a:extLst xmlns:a="http://schemas.openxmlformats.org/drawingml/2006/main">
              <a:ext uri="{FF2B5EF4-FFF2-40B4-BE49-F238E27FC236}">
                <a16:creationId xmlns:a16="http://schemas.microsoft.com/office/drawing/2014/main" id="{E6B78A32-7B20-46D9-AD5D-C8090CADD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1B6030B-C14B-4A17-AB55-9739701E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CD4E70A6-65C5-4FA7-90C9-B6539478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8DDDDED-171A-4CBB-9C96-AFE4116D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70" name="annotation">
            <a:extLst xmlns:a="http://schemas.openxmlformats.org/drawingml/2006/main">
              <a:ext uri="{FF2B5EF4-FFF2-40B4-BE49-F238E27FC236}">
                <a16:creationId xmlns:a16="http://schemas.microsoft.com/office/drawing/2014/main" id="{81B56A6E-102F-435E-9DCE-BD8C4B7E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解除後に何を止め、何を残すかも定義する</a:t>
            </a:r>
          </a:p>
        </p:txBody>
      </p:sp>
    </p:spTree>
    <p:extLst>
      <p:ext uri="{BB962C8B-B14F-4D97-AF65-F5344CB8AC3E}">
        <p14:creationId xmlns:p14="http://schemas.microsoft.com/office/powerpoint/2010/main" val="10844278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74321E5-7DAE-4355-8E53-360C5BF0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4CF0560-7BE9-4CBB-B717-43C3DAEC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3F66565-F4E7-4769-92DF-511DB1E1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B7F4CE7-F8A9-47FE-993B-77064ABB9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EA2B7C6-355B-4A60-ADC4-DF322930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認証連携と同意の状態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FBC636B-B430-4A80-9A56-9A764C7B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6B8D0-C464-459F-82FB-F77687BF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D0E90D6-92B1-41FC-BB08-A107647F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BEC836F-88E5-4158-B0A0-2C798972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ARC-SG-65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96ECCB6-5F45-45FA-994D-60C32A1C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4D586DA-7886-4003-87EB-1787D714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A5EAFC2-D8E4-45CD-B548-EF11C3BD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未連携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2A3B8B7B-683E-4A68-A8EC-D212C1EE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CEED3864-AFDB-4010-BFDF-D6D18C18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75CB7C8-CBCD-4D62-9D47-807BA7929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6FD2EEB-7C1B-47BC-88DB-E308F31E3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認証済み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2DF4941A-182D-4670-8669-086962D7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13249BE1-8952-4B3E-A60B-600B2876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C992246-46C3-44EF-AC5C-6E929A7A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131594C-0024-4CBF-A1DB-22811176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同意待ち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C506763D-FB0F-48B3-B6E3-DAEAE729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1941B73A-4583-427B-A9B0-17DA31CC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194310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A278FD4-BB13-486C-8873-1EEBF991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579234A-A10A-4770-AC1B-9F914357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紐付け済み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52A75875-FDE4-42DA-9F0D-5AF6BE8D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1F33E0-566A-4DC8-8FF7-8CD11B52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6B48DC-ED45-4A05-B786-FF062D15C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29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B09E12-C00A-4DF7-9AA4-697D3C0A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F90344-69E8-45C2-84D6-D06EDE90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43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DBCA9C1-4DD4-448A-B3ED-58CE54B6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3314700"/>
            <a:ext cx="171450" cy="9525"/>
          </a:xfrm>
          <a:custGeom xmlns:a="http://schemas.openxmlformats.org/drawingml/2006/main">
            <a:pathLst>
              <a:path w="171450" h="9525">
                <a:moveTo>
                  <a:pt x="0" y="0"/>
                </a:moveTo>
                <a:lnTo>
                  <a:pt x="171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B675214-C99B-4B11-9690-3FA7F9C7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57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95D38CD1-DAF8-4863-ABBD-B31B02582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84365E8-6D23-4BDC-95E4-AAC0911B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EFC346A-06E6-4BC1-805D-A0263555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取消・解除</a:t>
            </a:r>
          </a:p>
        </p:txBody>
      </p:sp>
      <p:sp>
        <p:nvSpPr>
          <p:cNvPr id="35" name="input">
            <a:extLst xmlns:a="http://schemas.openxmlformats.org/drawingml/2006/main">
              <a:ext uri="{FF2B5EF4-FFF2-40B4-BE49-F238E27FC236}">
                <a16:creationId xmlns:a16="http://schemas.microsoft.com/office/drawing/2014/main" id="{07654053-003F-4741-ABAC-AAA55866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4E86B70F-B161-4D53-B6FF-4C3D86E6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CB5A245-9B5F-4E93-87E2-27B7AC93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17D84AB-2602-4F15-9EDF-D3311C5A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失敗時の復帰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2530D014-9D59-4F8C-AD03-618FB594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84B175FD-156D-4BFC-91EF-4147D165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876800"/>
            <a:ext cx="4476750" cy="16764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E7645C8-864B-4D45-A55E-CD87BB34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5057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C62B81D-6B31-457A-AFA7-0FBB093A8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4981575"/>
            <a:ext cx="3781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推薦への利用</a:t>
            </a:r>
          </a:p>
        </p:txBody>
      </p:sp>
      <p:sp>
        <p:nvSpPr>
          <p:cNvPr id="43" name="input">
            <a:extLst xmlns:a="http://schemas.openxmlformats.org/drawingml/2006/main">
              <a:ext uri="{FF2B5EF4-FFF2-40B4-BE49-F238E27FC236}">
                <a16:creationId xmlns:a16="http://schemas.microsoft.com/office/drawing/2014/main" id="{5DE07489-896F-464A-BCC4-DC19D726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505450"/>
            <a:ext cx="4095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A30946A-F81B-4613-BF1E-1D039B6C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0725" y="4371975"/>
            <a:ext cx="1819275" cy="438150"/>
          </a:xfrm>
          <a:custGeom xmlns:a="http://schemas.openxmlformats.org/drawingml/2006/main">
            <a:pathLst>
              <a:path w="1819275" h="438150">
                <a:moveTo>
                  <a:pt x="0" y="0"/>
                </a:moveTo>
                <a:lnTo>
                  <a:pt x="0" y="180975"/>
                </a:lnTo>
                <a:lnTo>
                  <a:pt x="1819275" y="180975"/>
                </a:lnTo>
                <a:lnTo>
                  <a:pt x="1819275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0A87DAD-8518-46FF-81E7-9DFB6733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552950"/>
            <a:ext cx="9525" cy="257175"/>
          </a:xfrm>
          <a:custGeom xmlns:a="http://schemas.openxmlformats.org/drawingml/2006/main">
            <a:pathLst>
              <a:path w="9525" h="257175">
                <a:moveTo>
                  <a:pt x="0" y="0"/>
                </a:moveTo>
                <a:lnTo>
                  <a:pt x="0" y="25717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8C3FE8A-9E69-4F80-9C37-AB7E2D21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C27DA353-F226-46BC-BA5B-5D19A02E4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1482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認証の失敗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6F1AF6B-6D1F-44F5-BD7F-3F584C16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92125" y="4371975"/>
            <a:ext cx="9525" cy="438150"/>
          </a:xfrm>
          <a:custGeom xmlns:a="http://schemas.openxmlformats.org/drawingml/2006/main">
            <a:pathLst>
              <a:path w="9525" h="438150">
                <a:moveTo>
                  <a:pt x="0" y="0"/>
                </a:moveTo>
                <a:lnTo>
                  <a:pt x="0" y="4381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9B2C031-880E-499C-8DD6-63693283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39344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ACDB9ED-63F6-452C-BEEC-F0C7DDC0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343400"/>
            <a:ext cx="8677275" cy="466725"/>
          </a:xfrm>
          <a:custGeom xmlns:a="http://schemas.openxmlformats.org/drawingml/2006/main">
            <a:pathLst>
              <a:path w="8677275" h="466725">
                <a:moveTo>
                  <a:pt x="8677275" y="0"/>
                </a:moveTo>
                <a:lnTo>
                  <a:pt x="8677275" y="390525"/>
                </a:lnTo>
                <a:lnTo>
                  <a:pt x="0" y="390525"/>
                </a:lnTo>
                <a:lnTo>
                  <a:pt x="0" y="4667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E3E4329-05DB-4515-A268-02677D83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733925"/>
            <a:ext cx="9525" cy="76200"/>
          </a:xfrm>
          <a:custGeom xmlns:a="http://schemas.openxmlformats.org/drawingml/2006/main"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6832D49-B3E0-40F9-A69D-4FCF5274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719" y="470874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53" name="body">
            <a:extLst xmlns:a="http://schemas.openxmlformats.org/drawingml/2006/main">
              <a:ext uri="{FF2B5EF4-FFF2-40B4-BE49-F238E27FC236}">
                <a16:creationId xmlns:a16="http://schemas.microsoft.com/office/drawing/2014/main" id="{DA454680-189B-4C6E-9A38-D9ECDCA2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3434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連携の解除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F5D0D11-9656-44A9-B04E-D421C14A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200025" cy="2381250"/>
          </a:xfrm>
          <a:custGeom xmlns:a="http://schemas.openxmlformats.org/drawingml/2006/main">
            <a:pathLst>
              <a:path w="200025" h="2381250">
                <a:moveTo>
                  <a:pt x="200025" y="2381250"/>
                </a:moveTo>
                <a:lnTo>
                  <a:pt x="0" y="2381250"/>
                </a:lnTo>
                <a:lnTo>
                  <a:pt x="0" y="0"/>
                </a:ln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6481B81-8774-4FD5-A6A9-64EB807C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14700"/>
            <a:ext cx="133350" cy="9525"/>
          </a:xfrm>
          <a:custGeom xmlns:a="http://schemas.openxmlformats.org/drawingml/2006/main">
            <a:pathLst>
              <a:path w="133350" h="9525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764FFD3-E069-4F58-B178-D6C66B49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541" y="3261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07D72"/>
            </a:solidFill>
          </a:ln>
        </p:spPr>
      </p:sp>
      <p:sp>
        <p:nvSpPr>
          <p:cNvPr id="5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25124DC-76EA-4334-AA0D-CDABC526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8" name="body">
            <a:extLst xmlns:a="http://schemas.openxmlformats.org/drawingml/2006/main">
              <a:ext uri="{FF2B5EF4-FFF2-40B4-BE49-F238E27FC236}">
                <a16:creationId xmlns:a16="http://schemas.microsoft.com/office/drawing/2014/main" id="{863E1C5D-6655-47BD-9133-5899D9A2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9338879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2026-10-07T00:04:16.8750000Z</dcterms:created>
  <dcterms:modified xsi:type="dcterms:W3CDTF">2026-10-07T00:04:16.8750000Z</dcterms:modified>
</coreProperties>
</file>