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3735b0eb1c74729" /><Relationship Type="http://schemas.openxmlformats.org/officeDocument/2006/relationships/extended-properties" Target="/docProps/app.xml" Id="Rb897c4f80a4e4bfb" /><Relationship Type="http://schemas.openxmlformats.org/officeDocument/2006/relationships/officeDocument" Target="/ppt/presentation.xml" Id="Rcc514dd4d480462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8488aaeee6e4009"/>
  </p:sldMasterIdLst>
  <p:notesMasterIdLst>
    <p:notesMasterId xmlns:r="http://schemas.openxmlformats.org/officeDocument/2006/relationships" r:id="R22c78a0d05cc49d2"/>
  </p:notesMasterIdLst>
  <p:sldIdLst>
    <p:sldId xmlns:r="http://schemas.openxmlformats.org/officeDocument/2006/relationships" id="256" r:id="R4798bd4807cf47c3"/>
    <p:sldId xmlns:r="http://schemas.openxmlformats.org/officeDocument/2006/relationships" id="257" r:id="Rf39f7c6e10794d88"/>
    <p:sldId xmlns:r="http://schemas.openxmlformats.org/officeDocument/2006/relationships" id="258" r:id="R3f75ad87212a4be6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2ff8544e9b0401b" /><Relationship Type="http://schemas.openxmlformats.org/officeDocument/2006/relationships/slideMaster" Target="/ppt/slideMasters/slideMaster1.xml" Id="R18488aaeee6e4009" /><Relationship Type="http://schemas.openxmlformats.org/officeDocument/2006/relationships/notesMaster" Target="/ppt/notesMasters/notesMaster1.xml" Id="R22c78a0d05cc49d2" /><Relationship Type="http://schemas.openxmlformats.org/officeDocument/2006/relationships/presProps" Target="/ppt/presProps.xml" Id="R8c3a7b43f73b464d" /><Relationship Type="http://schemas.openxmlformats.org/officeDocument/2006/relationships/tableStyles" Target="/ppt/tableStyles.xml" Id="Rfb95238faab54cb4" /><Relationship Type="http://schemas.openxmlformats.org/officeDocument/2006/relationships/slide" Target="/ppt/slides/slide1.xml" Id="R4798bd4807cf47c3" /><Relationship Type="http://schemas.openxmlformats.org/officeDocument/2006/relationships/slide" Target="/ppt/slides/slide2.xml" Id="Rf39f7c6e10794d88" /><Relationship Type="http://schemas.openxmlformats.org/officeDocument/2006/relationships/slide" Target="/ppt/slides/slide3.xml" Id="R3f75ad87212a4be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5996a65cba24b6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ff02c9c6f7d4900" /><Relationship Type="http://schemas.openxmlformats.org/officeDocument/2006/relationships/notesMaster" Target="/ppt/notesMasters/notesMaster1.xml" Id="Rc8d91c745c0443e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26a4a43c2143ac" /><Relationship Type="http://schemas.openxmlformats.org/officeDocument/2006/relationships/notesMaster" Target="/ppt/notesMasters/notesMaster1.xml" Id="Rcd6814e9d3574e5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b8fa9c2e8b743e2" /><Relationship Type="http://schemas.openxmlformats.org/officeDocument/2006/relationships/notesMaster" Target="/ppt/notesMasters/notesMaster1.xml" Id="R07972796e34e49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プレトタイプの設計</a:t>
            </a:r>
          </a:p>
          <a:p xmlns:a="http://schemas.openxmlformats.org/drawingml/2006/main">
            <a:r>
              <a:t>作り込む前に、利用につながる行動が起きるか確かめる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プレトタイプの設計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プレトタイプの設計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564d7cbb2146f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e177048a40644b0" /><Relationship Type="http://schemas.openxmlformats.org/officeDocument/2006/relationships/slideLayout" Target="/ppt/slideLayouts/slideLayout1.xml" Id="R52de740e2ddf4bb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2de740e2ddf4bb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a952000a8541a7" /><Relationship Type="http://schemas.openxmlformats.org/officeDocument/2006/relationships/image" Target="/ppt/media/image.png" Id="R552330b7209148b7" /><Relationship Type="http://schemas.openxmlformats.org/officeDocument/2006/relationships/notesSlide" Target="/ppt/notesSlides/notesSlide1.xml" Id="Ra8a6b584db2f4f3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804d63c6a346d3" /><Relationship Type="http://schemas.openxmlformats.org/officeDocument/2006/relationships/notesSlide" Target="/ppt/notesSlides/notesSlide2.xml" Id="R24fb3baf70d7485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7f0ab0f1414b1b" /><Relationship Type="http://schemas.openxmlformats.org/officeDocument/2006/relationships/notesSlide" Target="/ppt/notesSlides/notesSlide3.xml" Id="R7bfe19bb459e4d7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E5E79B69-7796-4989-963C-CB20C6A74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12507ECC-D308-41C5-867B-CE2AB671F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F7FF8D12-1D79-433A-B9C7-E1011A963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13CF4591-8C6E-4E24-B62B-B999D8884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0C15BEEC-1A1C-4605-AAAA-E956618CF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FB8305-6B9A-4E36-8AC3-C6997BFD2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45D3E906-81A2-4471-98D6-7C8555FDD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09730D-23CF-457E-A3B1-3D206B705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circle-check">
            <a:extLst xmlns:a="http://schemas.openxmlformats.org/drawingml/2006/main">
              <a:ext uri="{FF2B5EF4-FFF2-40B4-BE49-F238E27FC236}">
                <a16:creationId xmlns:a16="http://schemas.microsoft.com/office/drawing/2014/main" id="{6FEB5582-F58B-4AFB-93A9-90A83BD41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9050" y="114300"/>
                </a:moveTo>
                <a:lnTo>
                  <a:pt x="19375" y="122166"/>
                </a:lnTo>
                <a:lnTo>
                  <a:pt x="20349" y="129978"/>
                </a:lnTo>
                <a:lnTo>
                  <a:pt x="21965" y="137682"/>
                </a:lnTo>
                <a:lnTo>
                  <a:pt x="24211" y="145228"/>
                </a:lnTo>
                <a:lnTo>
                  <a:pt x="27073" y="152561"/>
                </a:lnTo>
                <a:lnTo>
                  <a:pt x="30530" y="159634"/>
                </a:lnTo>
                <a:lnTo>
                  <a:pt x="34560" y="166397"/>
                </a:lnTo>
                <a:lnTo>
                  <a:pt x="39134" y="172804"/>
                </a:lnTo>
                <a:lnTo>
                  <a:pt x="44222" y="178811"/>
                </a:lnTo>
                <a:lnTo>
                  <a:pt x="49789" y="184378"/>
                </a:lnTo>
                <a:lnTo>
                  <a:pt x="55796" y="189466"/>
                </a:lnTo>
                <a:lnTo>
                  <a:pt x="62203" y="194040"/>
                </a:lnTo>
                <a:lnTo>
                  <a:pt x="68966" y="198070"/>
                </a:lnTo>
                <a:lnTo>
                  <a:pt x="76039" y="201527"/>
                </a:lnTo>
                <a:lnTo>
                  <a:pt x="83372" y="204389"/>
                </a:lnTo>
                <a:lnTo>
                  <a:pt x="90918" y="206635"/>
                </a:lnTo>
                <a:lnTo>
                  <a:pt x="98622" y="208251"/>
                </a:lnTo>
                <a:lnTo>
                  <a:pt x="106434" y="209225"/>
                </a:lnTo>
                <a:lnTo>
                  <a:pt x="114300" y="209550"/>
                </a:lnTo>
                <a:lnTo>
                  <a:pt x="122166" y="209225"/>
                </a:lnTo>
                <a:lnTo>
                  <a:pt x="129978" y="208251"/>
                </a:lnTo>
                <a:lnTo>
                  <a:pt x="137682" y="206635"/>
                </a:lnTo>
                <a:lnTo>
                  <a:pt x="145228" y="204389"/>
                </a:lnTo>
                <a:lnTo>
                  <a:pt x="152561" y="201527"/>
                </a:lnTo>
                <a:lnTo>
                  <a:pt x="159634" y="198070"/>
                </a:lnTo>
                <a:lnTo>
                  <a:pt x="166397" y="194040"/>
                </a:lnTo>
                <a:lnTo>
                  <a:pt x="172804" y="189466"/>
                </a:lnTo>
                <a:lnTo>
                  <a:pt x="178811" y="184378"/>
                </a:lnTo>
                <a:lnTo>
                  <a:pt x="184378" y="178811"/>
                </a:lnTo>
                <a:lnTo>
                  <a:pt x="189466" y="172804"/>
                </a:lnTo>
                <a:lnTo>
                  <a:pt x="194040" y="166397"/>
                </a:lnTo>
                <a:lnTo>
                  <a:pt x="198070" y="159634"/>
                </a:lnTo>
                <a:lnTo>
                  <a:pt x="201527" y="152561"/>
                </a:lnTo>
                <a:lnTo>
                  <a:pt x="204389" y="145228"/>
                </a:lnTo>
                <a:lnTo>
                  <a:pt x="206635" y="137682"/>
                </a:lnTo>
                <a:lnTo>
                  <a:pt x="208251" y="129978"/>
                </a:lnTo>
                <a:lnTo>
                  <a:pt x="209225" y="122166"/>
                </a:lnTo>
                <a:lnTo>
                  <a:pt x="209550" y="114300"/>
                </a:lnTo>
                <a:lnTo>
                  <a:pt x="209225" y="106434"/>
                </a:lnTo>
                <a:lnTo>
                  <a:pt x="208251" y="98622"/>
                </a:lnTo>
                <a:lnTo>
                  <a:pt x="206635" y="90918"/>
                </a:lnTo>
                <a:lnTo>
                  <a:pt x="204389" y="83372"/>
                </a:lnTo>
                <a:lnTo>
                  <a:pt x="201527" y="76039"/>
                </a:lnTo>
                <a:lnTo>
                  <a:pt x="198070" y="68966"/>
                </a:lnTo>
                <a:lnTo>
                  <a:pt x="194040" y="62203"/>
                </a:lnTo>
                <a:lnTo>
                  <a:pt x="189466" y="55796"/>
                </a:lnTo>
                <a:lnTo>
                  <a:pt x="184378" y="49789"/>
                </a:lnTo>
                <a:lnTo>
                  <a:pt x="178811" y="44222"/>
                </a:lnTo>
                <a:lnTo>
                  <a:pt x="172804" y="39134"/>
                </a:lnTo>
                <a:lnTo>
                  <a:pt x="166397" y="34560"/>
                </a:lnTo>
                <a:lnTo>
                  <a:pt x="159634" y="30530"/>
                </a:lnTo>
                <a:lnTo>
                  <a:pt x="152561" y="27073"/>
                </a:lnTo>
                <a:lnTo>
                  <a:pt x="145228" y="24211"/>
                </a:lnTo>
                <a:lnTo>
                  <a:pt x="137682" y="21965"/>
                </a:lnTo>
                <a:lnTo>
                  <a:pt x="129978" y="20349"/>
                </a:lnTo>
                <a:lnTo>
                  <a:pt x="122166" y="19375"/>
                </a:lnTo>
                <a:lnTo>
                  <a:pt x="114300" y="19050"/>
                </a:lnTo>
                <a:lnTo>
                  <a:pt x="106434" y="19375"/>
                </a:lnTo>
                <a:lnTo>
                  <a:pt x="98622" y="20349"/>
                </a:lnTo>
                <a:lnTo>
                  <a:pt x="90918" y="21965"/>
                </a:lnTo>
                <a:lnTo>
                  <a:pt x="83372" y="24211"/>
                </a:lnTo>
                <a:lnTo>
                  <a:pt x="76039" y="27073"/>
                </a:lnTo>
                <a:lnTo>
                  <a:pt x="68966" y="30530"/>
                </a:lnTo>
                <a:lnTo>
                  <a:pt x="62203" y="34560"/>
                </a:lnTo>
                <a:lnTo>
                  <a:pt x="55796" y="39134"/>
                </a:lnTo>
                <a:lnTo>
                  <a:pt x="49789" y="44222"/>
                </a:lnTo>
                <a:lnTo>
                  <a:pt x="44222" y="49789"/>
                </a:lnTo>
                <a:lnTo>
                  <a:pt x="39134" y="55796"/>
                </a:lnTo>
                <a:lnTo>
                  <a:pt x="34560" y="62203"/>
                </a:lnTo>
                <a:lnTo>
                  <a:pt x="30530" y="68966"/>
                </a:lnTo>
                <a:lnTo>
                  <a:pt x="27073" y="76039"/>
                </a:lnTo>
                <a:lnTo>
                  <a:pt x="24211" y="83372"/>
                </a:lnTo>
                <a:lnTo>
                  <a:pt x="21965" y="90918"/>
                </a:lnTo>
                <a:lnTo>
                  <a:pt x="20349" y="98622"/>
                </a:lnTo>
                <a:lnTo>
                  <a:pt x="19375" y="106434"/>
                </a:lnTo>
                <a:lnTo>
                  <a:pt x="19050" y="114300"/>
                </a:lnTo>
              </a:path>
              <a:path w="228600" h="228600">
                <a:moveTo>
                  <a:pt x="85725" y="114300"/>
                </a:moveTo>
                <a:lnTo>
                  <a:pt x="104775" y="133350"/>
                </a:lnTo>
                <a:lnTo>
                  <a:pt x="14287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450F214A-5776-4679-8BEB-A246A52CD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プレトタイプの設計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459AD128-2B66-49C1-A030-3C0F91E3D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作り込む前に、利用につながる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行動が起きるか確かめる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ADA2D0F3-C335-494B-8AD0-68C62A7FF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B7C2CC67-B620-418C-B143-2CDECD7A0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40A40A75-DD89-4ABD-B0DC-E772C14E0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2330b7209148b7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EDB4FD-C83C-4D56-A123-3CC80C9B5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42850D59-8267-4B0C-BBF9-443C2B447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ARC-SG-63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BE71BE11-2C64-4844-B824-85ED941B2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1559495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C8B4A71C-C5CB-4B7F-AB59-6B267DEBE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88E4E2F-D9D3-4D85-83D1-865CB2547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76FDD276-F9F4-4244-B9F0-BD632128D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31DA0D5-C5BF-4243-897A-680015A57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5A64FA0D-5782-4B22-97A6-671BE71D4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プレトタイプの設計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9CD53EBE-3186-48A3-BA66-F670C4DAB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週末の道具レンタルの場合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806177-7F3D-4FC8-9D94-2734303CB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50C1BA5D-D36E-4967-BB5F-788C496A3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E5785C55-1408-4652-9652-816CB8908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ARC-SG-63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CFAD5351-83CF-4592-9E21-B2C9BBFB7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5B8B2BC-F5EC-48BE-9BB4-64108A87F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B032B7B-2574-46CB-B8B6-A8F75311C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危険な仮説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4A210CB9-EE41-4CA7-ABFB-ABA972AF4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必要な人が予約するか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7541B2-4A5B-4B0D-8BAB-79DD867C4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85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1D98CF73-A930-42B9-A536-DAC231DC3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85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0B516856-B1B7-421B-8326-618720358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8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7" name="icon:user">
            <a:extLst xmlns:a="http://schemas.openxmlformats.org/drawingml/2006/main">
              <a:ext uri="{FF2B5EF4-FFF2-40B4-BE49-F238E27FC236}">
                <a16:creationId xmlns:a16="http://schemas.microsoft.com/office/drawing/2014/main" id="{2BDBDAEB-80E5-4499-A0AE-4C64DA256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B570CF1-4CD7-437A-9A01-8DF7AEC14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86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対象への提示</a:t>
            </a:r>
          </a:p>
        </p:txBody>
      </p:sp>
      <p:sp>
        <p:nvSpPr>
          <p:cNvPr id="19" name="example">
            <a:extLst xmlns:a="http://schemas.openxmlformats.org/drawingml/2006/main">
              <a:ext uri="{FF2B5EF4-FFF2-40B4-BE49-F238E27FC236}">
                <a16:creationId xmlns:a16="http://schemas.microsoft.com/office/drawing/2014/main" id="{37FC0177-0854-461A-AB65-2382F223C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3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地域の掲示板で試行を案内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287BF5DF-7F04-4788-8EDB-AB901A46C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710F05E-5D7B-46A0-80A6-288995AEA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D151220-7D10-499C-9EDF-4EBEA2C28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8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試す行動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A3425034-1EF3-40F8-B438-FD27856C0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05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予約ページを開く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51FE5BF-C5CC-4635-AB76-71BA87EA7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5B6D0B-1FEA-4C2B-9ABD-5BB21EB7D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D9AA3105-38D5-450E-B7B9-4C7F5DBFF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EA3F738-D005-465B-AD18-2F8D47F89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1B84193-3F98-4C71-BA3E-837CC0A9F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代償を伴う行動</a:t>
            </a:r>
          </a:p>
        </p:txBody>
      </p:sp>
      <p:sp>
        <p:nvSpPr>
          <p:cNvPr id="29" name="example">
            <a:extLst xmlns:a="http://schemas.openxmlformats.org/drawingml/2006/main">
              <a:ext uri="{FF2B5EF4-FFF2-40B4-BE49-F238E27FC236}">
                <a16:creationId xmlns:a16="http://schemas.microsoft.com/office/drawing/2014/main" id="{B347E902-4433-40BE-97D9-945AE1BC6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受取日時を選び予約金を払う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42DBA7C-2759-4F0E-A2C3-142B785B2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9350" y="48387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1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F2E0CAA2-2728-4D27-9A15-8C0EC8D27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9350" y="48291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DDA067C-CB14-49BF-AE71-169DAFB34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94D48FE-05F2-48E3-8A73-50CE26ED7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6DA8041F-3050-4B16-98B1-E91B8AF1B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5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5BDA263D-9DF9-4916-99DF-3DF80EB22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333C333-F6A4-4762-91A4-0D959D1BC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観測と判断</a:t>
            </a:r>
          </a:p>
        </p:txBody>
      </p:sp>
      <p:sp>
        <p:nvSpPr>
          <p:cNvPr id="37" name="example">
            <a:extLst xmlns:a="http://schemas.openxmlformats.org/drawingml/2006/main">
              <a:ext uri="{FF2B5EF4-FFF2-40B4-BE49-F238E27FC236}">
                <a16:creationId xmlns:a16="http://schemas.microsoft.com/office/drawing/2014/main" id="{BDA3A598-2CEC-4C77-AEC5-DF898C0DF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閲覧100人・予約8人。返金条件を明示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AD51E9F-97A8-479B-90C3-2E34E9281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42DF10D-1D36-415F-A893-202763809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0" name="shape">
            <a:extLst xmlns:a="http://schemas.openxmlformats.org/drawingml/2006/main">
              <a:ext uri="{FF2B5EF4-FFF2-40B4-BE49-F238E27FC236}">
                <a16:creationId xmlns:a16="http://schemas.microsoft.com/office/drawing/2014/main" id="{25CD13FC-439F-4486-BE52-133C4ED07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2629205-18E0-44D7-B4DC-6DD314126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E785051-2806-4180-86A7-3E8D7FA3F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次の投資判断</a:t>
            </a:r>
          </a:p>
        </p:txBody>
      </p:sp>
      <p:sp>
        <p:nvSpPr>
          <p:cNvPr id="43" name="example">
            <a:extLst xmlns:a="http://schemas.openxmlformats.org/drawingml/2006/main">
              <a:ext uri="{FF2B5EF4-FFF2-40B4-BE49-F238E27FC236}">
                <a16:creationId xmlns:a16="http://schemas.microsoft.com/office/drawing/2014/main" id="{E9B12FA9-F855-400E-B96C-0394342E1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1週末の手動貸出で提供負担を確認</a:t>
            </a:r>
          </a:p>
        </p:txBody>
      </p:sp>
      <p:sp>
        <p:nvSpPr>
          <p:cNvPr id="44" name="shape">
            <a:extLst xmlns:a="http://schemas.openxmlformats.org/drawingml/2006/main">
              <a:ext uri="{FF2B5EF4-FFF2-40B4-BE49-F238E27FC236}">
                <a16:creationId xmlns:a16="http://schemas.microsoft.com/office/drawing/2014/main" id="{22D2E365-78A4-473E-8E65-94A84E010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26F129A-32F4-4723-8D50-87B9AA4B3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D0425D4-1439-497E-BE84-14DC08F5A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7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1C68A5B0-6AC9-4058-AF4B-8AAF10EF2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8" name="annotation">
            <a:extLst xmlns:a="http://schemas.openxmlformats.org/drawingml/2006/main">
              <a:ext uri="{FF2B5EF4-FFF2-40B4-BE49-F238E27FC236}">
                <a16:creationId xmlns:a16="http://schemas.microsoft.com/office/drawing/2014/main" id="{81D554D1-B81D-400A-AD34-FA81FDCAB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好意的な感想より、実際の予約などを観測する</a:t>
            </a:r>
          </a:p>
        </p:txBody>
      </p:sp>
      <p:sp>
        <p:nvSpPr>
          <p:cNvPr id="49" name="shape">
            <a:extLst xmlns:a="http://schemas.openxmlformats.org/drawingml/2006/main">
              <a:ext uri="{FF2B5EF4-FFF2-40B4-BE49-F238E27FC236}">
                <a16:creationId xmlns:a16="http://schemas.microsoft.com/office/drawing/2014/main" id="{EAA450CF-22AE-4314-B415-0A4963836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5B22A58E-AB84-4983-A9F5-E46675506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E25F2142-00F4-4C4E-86AA-B0B69B8FA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2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78C8273B-D9E4-4AB4-A242-7051E143F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53" name="annotation">
            <a:extLst xmlns:a="http://schemas.openxmlformats.org/drawingml/2006/main">
              <a:ext uri="{FF2B5EF4-FFF2-40B4-BE49-F238E27FC236}">
                <a16:creationId xmlns:a16="http://schemas.microsoft.com/office/drawing/2014/main" id="{572AF03A-897A-48A8-A4D4-8EBF5AAE8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未提供の機能や試行条件を隠して約束を取り付けない</a:t>
            </a:r>
          </a:p>
        </p:txBody>
      </p:sp>
    </p:spTree>
    <p:extLst>
      <p:ext uri="{BB962C8B-B14F-4D97-AF65-F5344CB8AC3E}">
        <p14:creationId xmlns:p14="http://schemas.microsoft.com/office/powerpoint/2010/main" val="69120185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icon:pencil">
            <a:extLst xmlns:a="http://schemas.openxmlformats.org/drawingml/2006/main">
              <a:ext uri="{FF2B5EF4-FFF2-40B4-BE49-F238E27FC236}">
                <a16:creationId xmlns:a16="http://schemas.microsoft.com/office/drawing/2014/main" id="{5AD92FCE-25E5-4A2E-A56F-8DC968ED2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3996B34-5C41-4FAE-B345-04F726720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7386B5D4-5A25-4606-A6DD-3ED14FE0D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4F3DC49-70A2-45C4-B3BF-B1F6F968D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8E0F2822-7719-43D7-AEBC-A84DCC64A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プレトタイプの設計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9BAD5676-9B28-4C1D-8714-F287F9A8F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1D519B-FB42-4043-8A78-241ED8A49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034DCD64-9722-447F-812A-E24709DA6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CD81A4CB-7586-4681-91F7-67F1E1812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ARC-SG-63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B9C29DB2-A28B-4ADE-AA31-25BA264A5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C45F538E-5CAB-4998-B5E9-C8ACEFBE7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495ADA3-62DD-484F-99C2-E384B806A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危険な仮説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A819B2AC-D5F3-4544-8103-753901ED0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F5FC8BD6-49AE-4681-8FB4-96FFAB3AD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8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user">
            <a:extLst xmlns:a="http://schemas.openxmlformats.org/drawingml/2006/main">
              <a:ext uri="{FF2B5EF4-FFF2-40B4-BE49-F238E27FC236}">
                <a16:creationId xmlns:a16="http://schemas.microsoft.com/office/drawing/2014/main" id="{C66483F3-34E6-402D-917C-B4626BA79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9063944-9D71-4BDB-909A-D754C66D5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86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対象への提示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F82E5372-7967-4B37-86D6-ED377727C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3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93096DDB-C2F9-4CBC-AB27-000B1002C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78886CC1-6BEC-4EB8-AECA-30A380663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77F93E1-586B-4BF9-A3E4-8190FE4D0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8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試す行動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3C9EB573-BE7A-4BE7-A8CB-FF0F5EB0B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05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5E2D4E-161C-42C4-9E54-A4FD62E96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2763C5-C252-4C8B-9630-1E17EABC7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B1D788EC-6E79-4784-B623-414143160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B5C7ABB-48CF-4F45-9571-F510DB7F5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31D840C-5B53-4EAC-BF1D-B0E6DE211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代償を伴う行動</a:t>
            </a:r>
          </a:p>
        </p:txBody>
      </p:sp>
      <p:sp>
        <p:nvSpPr>
          <p:cNvPr id="27" name="input">
            <a:extLst xmlns:a="http://schemas.openxmlformats.org/drawingml/2006/main">
              <a:ext uri="{FF2B5EF4-FFF2-40B4-BE49-F238E27FC236}">
                <a16:creationId xmlns:a16="http://schemas.microsoft.com/office/drawing/2014/main" id="{5EB8B3F8-A1D6-4D45-9307-71E25598A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6A3B235-D253-488F-8151-3F612A53B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D000DF1-D133-471B-8E04-2239E4BDF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C51BE546-D844-4C12-9876-34FA93C63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1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984333A4-867C-4D74-80D3-8235E3E4E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D315918-25AC-4385-8ECC-502D488CE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観測と判断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8AA371E7-5E94-403D-972A-1174D4C30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7CD8B67-E1BE-4BA6-BEA4-02793F887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51ADB1A-CB47-40C5-8585-C7C2C7372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68BBCC3A-26A5-4EDE-9E21-AD3C68836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7E0B9131-8297-4036-B5C0-F83ADD85F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EDCBD20-62B9-407C-953B-87A9FC508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次の投資判断</a:t>
            </a:r>
          </a:p>
        </p:txBody>
      </p:sp>
      <p:sp>
        <p:nvSpPr>
          <p:cNvPr id="39" name="input">
            <a:extLst xmlns:a="http://schemas.openxmlformats.org/drawingml/2006/main">
              <a:ext uri="{FF2B5EF4-FFF2-40B4-BE49-F238E27FC236}">
                <a16:creationId xmlns:a16="http://schemas.microsoft.com/office/drawing/2014/main" id="{41ACEAE6-4131-4F89-93F4-48D13CB87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0" name="icon:pencil">
            <a:extLst xmlns:a="http://schemas.openxmlformats.org/drawingml/2006/main">
              <a:ext uri="{FF2B5EF4-FFF2-40B4-BE49-F238E27FC236}">
                <a16:creationId xmlns:a16="http://schemas.microsoft.com/office/drawing/2014/main" id="{D7215204-20BC-486B-8090-6DD680593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41" name="body">
            <a:extLst xmlns:a="http://schemas.openxmlformats.org/drawingml/2006/main">
              <a:ext uri="{FF2B5EF4-FFF2-40B4-BE49-F238E27FC236}">
                <a16:creationId xmlns:a16="http://schemas.microsoft.com/office/drawing/2014/main" id="{5AC71D0F-820D-439D-9A5F-B511139A5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3985551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2026-10-06T23:57:41.4580000Z</dcterms:created>
  <dcterms:modified xsi:type="dcterms:W3CDTF">2026-10-06T23:57:41.4580000Z</dcterms:modified>
</coreProperties>
</file>