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9fe78197d9041c1" /><Relationship Type="http://schemas.openxmlformats.org/officeDocument/2006/relationships/extended-properties" Target="/docProps/app.xml" Id="R1af8fee2f5734790" /><Relationship Type="http://schemas.openxmlformats.org/officeDocument/2006/relationships/officeDocument" Target="/ppt/presentation.xml" Id="R4247d3c7a6b34c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f2633113d3e42da"/>
  </p:sldMasterIdLst>
  <p:notesMasterIdLst>
    <p:notesMasterId xmlns:r="http://schemas.openxmlformats.org/officeDocument/2006/relationships" r:id="Rc4525a88aac246e9"/>
  </p:notesMasterIdLst>
  <p:sldIdLst>
    <p:sldId xmlns:r="http://schemas.openxmlformats.org/officeDocument/2006/relationships" id="256" r:id="R5417492ec0764270"/>
    <p:sldId xmlns:r="http://schemas.openxmlformats.org/officeDocument/2006/relationships" id="257" r:id="R1a8652163bc942bd"/>
    <p:sldId xmlns:r="http://schemas.openxmlformats.org/officeDocument/2006/relationships" id="258" r:id="Ra7e9089a029e42d1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6773471e9864faa" /><Relationship Type="http://schemas.openxmlformats.org/officeDocument/2006/relationships/slideMaster" Target="/ppt/slideMasters/slideMaster1.xml" Id="Rff2633113d3e42da" /><Relationship Type="http://schemas.openxmlformats.org/officeDocument/2006/relationships/notesMaster" Target="/ppt/notesMasters/notesMaster1.xml" Id="Rc4525a88aac246e9" /><Relationship Type="http://schemas.openxmlformats.org/officeDocument/2006/relationships/presProps" Target="/ppt/presProps.xml" Id="R3bbf572db2ba4947" /><Relationship Type="http://schemas.openxmlformats.org/officeDocument/2006/relationships/tableStyles" Target="/ppt/tableStyles.xml" Id="R6e63a2455a374005" /><Relationship Type="http://schemas.openxmlformats.org/officeDocument/2006/relationships/slide" Target="/ppt/slides/slide1.xml" Id="R5417492ec0764270" /><Relationship Type="http://schemas.openxmlformats.org/officeDocument/2006/relationships/slide" Target="/ppt/slides/slide2.xml" Id="R1a8652163bc942bd" /><Relationship Type="http://schemas.openxmlformats.org/officeDocument/2006/relationships/slide" Target="/ppt/slides/slide3.xml" Id="Ra7e9089a029e42d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874c9e4645648d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891eb3dcc304aba" /><Relationship Type="http://schemas.openxmlformats.org/officeDocument/2006/relationships/notesMaster" Target="/ppt/notesMasters/notesMaster1.xml" Id="Rc851ff62df894fd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81106c1374c4840" /><Relationship Type="http://schemas.openxmlformats.org/officeDocument/2006/relationships/notesMaster" Target="/ppt/notesMasters/notesMaster1.xml" Id="R03c2aa0dffe84ca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e737a6313784e79" /><Relationship Type="http://schemas.openxmlformats.org/officeDocument/2006/relationships/notesMaster" Target="/ppt/notesMasters/notesMaster1.xml" Id="R9c906bf8c18245f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ユーザビリティの専門家評価</a:t>
            </a:r>
          </a:p>
          <a:p xmlns:a="http://schemas.openxmlformats.org/drawingml/2006/main">
            <a:r>
              <a:t>問題の位置・影響・修正案を、再確認できる形で残す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https://www.nngroup.com/articles/ten-usability-heuristics/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ユーザビリティの専門家評価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https://www.nngroup.com/articles/ten-usability-heuristics/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ユーザビリティの専門家評価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https://www.nngroup.com/articles/ten-usability-heuristics/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337dae1bba4be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52ba506183c456a" /><Relationship Type="http://schemas.openxmlformats.org/officeDocument/2006/relationships/slideLayout" Target="/ppt/slideLayouts/slideLayout1.xml" Id="R44f9ec1ff229404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4f9ec1ff229404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7e675cee644e47" /><Relationship Type="http://schemas.openxmlformats.org/officeDocument/2006/relationships/image" Target="/ppt/media/image.png" Id="R60fb274845734c8e" /><Relationship Type="http://schemas.openxmlformats.org/officeDocument/2006/relationships/notesSlide" Target="/ppt/notesSlides/notesSlide1.xml" Id="R637d0f25cd654a9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0121b122ab49c7" /><Relationship Type="http://schemas.openxmlformats.org/officeDocument/2006/relationships/notesSlide" Target="/ppt/notesSlides/notesSlide2.xml" Id="R0d000f0c99c74c6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246cda15684e50" /><Relationship Type="http://schemas.openxmlformats.org/officeDocument/2006/relationships/notesSlide" Target="/ppt/notesSlides/notesSlide3.xml" Id="Rd090cd9c4ffb44b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B9ED9633-621A-4C75-81A9-BEE90F7F8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CE5337F3-ADC7-4DAD-B3FB-227E48665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EF5038B8-25AC-4E25-93B0-4279C891B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39532C1B-199B-4A9B-8A50-191D4FEDC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CB2D7332-0C11-45E8-A3FD-49C5CAEA0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0A7DEA-EBA3-435A-8466-0638B322F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6AAC6B83-20D6-459D-BE49-C741CC728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A0ACE0-E43F-4C72-83B2-9A70C77A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monitor">
            <a:extLst xmlns:a="http://schemas.openxmlformats.org/drawingml/2006/main">
              <a:ext uri="{FF2B5EF4-FFF2-40B4-BE49-F238E27FC236}">
                <a16:creationId xmlns:a16="http://schemas.microsoft.com/office/drawing/2014/main" id="{B1BF3B35-08F7-4733-A572-294FAA49A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9050" y="28575"/>
                </a:moveTo>
                <a:lnTo>
                  <a:pt x="209550" y="28575"/>
                </a:lnTo>
                <a:lnTo>
                  <a:pt x="209550" y="161925"/>
                </a:lnTo>
                <a:lnTo>
                  <a:pt x="19050" y="161925"/>
                </a:lnTo>
                <a:close/>
              </a:path>
              <a:path w="228600" h="228600">
                <a:moveTo>
                  <a:pt x="76200" y="200025"/>
                </a:moveTo>
                <a:lnTo>
                  <a:pt x="152400" y="200025"/>
                </a:lnTo>
              </a:path>
              <a:path w="228600" h="228600">
                <a:moveTo>
                  <a:pt x="114300" y="161925"/>
                </a:moveTo>
                <a:lnTo>
                  <a:pt x="1143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586581C1-3C7D-4592-86A8-C00EE4A90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ユーザビリティの</a:t>
            </a:r>
          </a:p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専門家評価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B239517E-3763-4A4E-A851-D2D3B956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問題の位置・影響・修正案を、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再確認できる形で残す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9242E599-E3C0-4651-A8A1-3725C0AA1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3A26D310-9B82-4BCD-B52D-CB896CE6D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706E3264-0D33-4044-BC4D-FA3C51FE3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fb274845734c8e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1872E4-CEE2-49B7-8FEB-48407F214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25EF340F-9468-4B12-8319-5CC499728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ARC-SG-61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C0EA2031-C20C-4B91-810C-32F962BC8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187133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5B2D0BE4-FB06-4CAE-99CB-A65454C73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21B3340-A062-4958-821B-79905885E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3AE21F50-A53B-48B5-B069-755304DD6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0F273ED-DE77-4381-9E8B-C4492DD80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A2BFAA9F-3338-4A18-88DE-99EA4A994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ユーザビリティの専門家評価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4A810A51-CF27-4671-8338-7E59172C2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ネットショップの購入手続きの場合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5ABE8A-30E2-49BF-866F-B3E88F2A5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D2F042D1-CC63-4517-9CA3-9C6EBBC1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1AC8AD45-3625-40C0-BB1C-65B60801F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ARC-SG-61   /   02</a:t>
            </a:r>
          </a:p>
        </p:txBody>
      </p:sp>
      <p:graphicFrame>
        <p:nvGraphicFramePr>
          <p:cNvPr id="30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19500"/>
                <a:gridCol w="10401300"/>
              </a:tblGrid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項目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記入内容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評価タスク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配送先を変更して購入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問題の位置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注文確認画面の住所欄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根拠と影響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変更入口が見つからず前画面へ戻る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修正案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住所の横に変更操作を置く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再確認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初見の利用者が変更できるか観察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3BC66ADF-2DFF-4B20-9BF3-203FBD7B9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3CED83-B6E5-4108-BBF9-BC84B395E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A9FFD4-34CC-4578-A177-F186FCB9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4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5FBFB23C-62B4-4EF3-AADB-4AEFC6EC5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5" name="annotation">
            <a:extLst xmlns:a="http://schemas.openxmlformats.org/drawingml/2006/main">
              <a:ext uri="{FF2B5EF4-FFF2-40B4-BE49-F238E27FC236}">
                <a16:creationId xmlns:a16="http://schemas.microsoft.com/office/drawing/2014/main" id="{5D379F36-26C4-4453-8843-755BB7D70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好みではなく、タスクを妨げる理由と影響を書く</a:t>
            </a:r>
          </a:p>
        </p:txBody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A34C1ABA-4BC5-4279-AD25-73A85083C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EA28A3-0F03-4E6D-B142-FAD8751C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8C9F62-0E4C-406A-BA33-397831E9F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9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B01F391D-3D31-4277-82F5-C530B9689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0" name="annotation">
            <a:extLst xmlns:a="http://schemas.openxmlformats.org/drawingml/2006/main">
              <a:ext uri="{FF2B5EF4-FFF2-40B4-BE49-F238E27FC236}">
                <a16:creationId xmlns:a16="http://schemas.microsoft.com/office/drawing/2014/main" id="{55E60BE6-1B93-4457-8943-6F662A04E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専門家の予測は、必要に応じて利用者の行動で確かめる</a:t>
            </a:r>
          </a:p>
        </p:txBody>
      </p:sp>
    </p:spTree>
    <p:extLst>
      <p:ext uri="{BB962C8B-B14F-4D97-AF65-F5344CB8AC3E}">
        <p14:creationId xmlns:p14="http://schemas.microsoft.com/office/powerpoint/2010/main" val="3751644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4112A5F4-C85A-45D2-9F7E-9D1AADDE7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3D6D656-F0DF-4FDB-8440-87B31F50A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E5A86F7E-016C-45E5-B06D-7B66041DB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1CA8059-ABFE-4025-B1F8-70594C127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278A8286-6E73-4B5A-AB7A-660F6BC40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ユーザビリティの専門家評価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505EF648-E42C-4B09-A603-A458B6F01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F86069-B4B5-450F-8258-6717ED507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922A637C-7145-41F4-B66A-4A440451B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0AF36D81-6A22-4D37-91A4-078F48E47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ARC-SG-61   /   03</a:t>
            </a:r>
          </a:p>
        </p:txBody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19500"/>
                <a:gridCol w="10401300"/>
              </a:tblGrid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項目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記入内容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評価タスク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問題の位置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根拠と影響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修正案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再確認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icon:pencil">
            <a:extLst xmlns:a="http://schemas.openxmlformats.org/drawingml/2006/main">
              <a:ext uri="{FF2B5EF4-FFF2-40B4-BE49-F238E27FC236}">
                <a16:creationId xmlns:a16="http://schemas.microsoft.com/office/drawing/2014/main" id="{FDF87CCF-3A35-4F0A-9A35-9F42EEAA4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1D042D45-400C-41DF-A5AD-3E90EAFB4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7508303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2026-10-06T23:57:40.6730000Z</dcterms:created>
  <dcterms:modified xsi:type="dcterms:W3CDTF">2026-10-06T23:57:40.6730000Z</dcterms:modified>
</coreProperties>
</file>