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af745a9e529439c" /><Relationship Type="http://schemas.openxmlformats.org/officeDocument/2006/relationships/extended-properties" Target="/docProps/app.xml" Id="R00cdbeb3d4954f3e" /><Relationship Type="http://schemas.openxmlformats.org/officeDocument/2006/relationships/officeDocument" Target="/ppt/presentation.xml" Id="R192be57cf26d43a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6b77690db9e4b4e"/>
  </p:sldMasterIdLst>
  <p:notesMasterIdLst>
    <p:notesMasterId xmlns:r="http://schemas.openxmlformats.org/officeDocument/2006/relationships" r:id="R20d3feb1da6d4666"/>
  </p:notesMasterIdLst>
  <p:sldIdLst>
    <p:sldId xmlns:r="http://schemas.openxmlformats.org/officeDocument/2006/relationships" id="256" r:id="Re6fa6fda0b6142af"/>
    <p:sldId xmlns:r="http://schemas.openxmlformats.org/officeDocument/2006/relationships" id="257" r:id="Re186d7203f774778"/>
    <p:sldId xmlns:r="http://schemas.openxmlformats.org/officeDocument/2006/relationships" id="258" r:id="R61f37a6ef5684b2f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ce515b8ca464819" /><Relationship Type="http://schemas.openxmlformats.org/officeDocument/2006/relationships/slideMaster" Target="/ppt/slideMasters/slideMaster1.xml" Id="R96b77690db9e4b4e" /><Relationship Type="http://schemas.openxmlformats.org/officeDocument/2006/relationships/notesMaster" Target="/ppt/notesMasters/notesMaster1.xml" Id="R20d3feb1da6d4666" /><Relationship Type="http://schemas.openxmlformats.org/officeDocument/2006/relationships/presProps" Target="/ppt/presProps.xml" Id="R4a32b0c692cb4590" /><Relationship Type="http://schemas.openxmlformats.org/officeDocument/2006/relationships/tableStyles" Target="/ppt/tableStyles.xml" Id="R2b246dad62774dd0" /><Relationship Type="http://schemas.openxmlformats.org/officeDocument/2006/relationships/slide" Target="/ppt/slides/slide1.xml" Id="Re6fa6fda0b6142af" /><Relationship Type="http://schemas.openxmlformats.org/officeDocument/2006/relationships/slide" Target="/ppt/slides/slide2.xml" Id="Re186d7203f774778" /><Relationship Type="http://schemas.openxmlformats.org/officeDocument/2006/relationships/slide" Target="/ppt/slides/slide3.xml" Id="R61f37a6ef5684b2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d7d1fd74bf64c0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017828381a94f85" /><Relationship Type="http://schemas.openxmlformats.org/officeDocument/2006/relationships/notesMaster" Target="/ppt/notesMasters/notesMaster1.xml" Id="Rf8006c9f54134bf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cc41e72539743e6" /><Relationship Type="http://schemas.openxmlformats.org/officeDocument/2006/relationships/notesMaster" Target="/ppt/notesMasters/notesMaster1.xml" Id="R8af288d306ba447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925b2c930a04c1b" /><Relationship Type="http://schemas.openxmlformats.org/officeDocument/2006/relationships/notesMaster" Target="/ppt/notesMasters/notesMaster1.xml" Id="Re3b59f6f5eac46c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体験の観察と振り返り</a:t>
            </a:r>
          </a:p>
          <a:p xmlns:a="http://schemas.openxmlformats.org/drawingml/2006/main">
            <a:r>
              <a:t>行動の記録と本人の説明を照らし合わせ、改善点を選ぶ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https://www.gov.uk/service-manual/user-research/using-moderated-usability-testing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体験の観察と振り返り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https://www.gov.uk/service-manual/user-research/using-moderated-usability-testing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体験の観察と振り返り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https://www.gov.uk/service-manual/user-research/using-moderated-usability-testing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f5bf51f8744e0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8b88108c95640a2" /><Relationship Type="http://schemas.openxmlformats.org/officeDocument/2006/relationships/slideLayout" Target="/ppt/slideLayouts/slideLayout1.xml" Id="R3665a6bb7c554b5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665a6bb7c554b5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41840be97e4d91" /><Relationship Type="http://schemas.openxmlformats.org/officeDocument/2006/relationships/image" Target="/ppt/media/image.png" Id="R09b8cc9f9dbe4c89" /><Relationship Type="http://schemas.openxmlformats.org/officeDocument/2006/relationships/notesSlide" Target="/ppt/notesSlides/notesSlide1.xml" Id="Rb1266c739dd54e6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5c078b879c4548" /><Relationship Type="http://schemas.openxmlformats.org/officeDocument/2006/relationships/notesSlide" Target="/ppt/notesSlides/notesSlide2.xml" Id="Rf0b3817934de4b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5b2d2068104138" /><Relationship Type="http://schemas.openxmlformats.org/officeDocument/2006/relationships/notesSlide" Target="/ppt/notesSlides/notesSlide3.xml" Id="R43313d9685cd4d4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33DC1C00-EA0F-4539-90FE-4D00116F5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DCB532C8-5457-4F32-AF54-79528CE1E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2907E890-6495-4AC4-A6AC-8937B7B26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17B9F493-18F5-4DCA-899C-3AB53D799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2A09AEBE-F27F-440B-9481-FAC36DDB1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D429D6-7A84-497F-846C-B384AE6C6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D35C8C0A-31CE-4DDC-9F11-79F2F59BB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256E4C-115C-44F0-A315-781812D50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search">
            <a:extLst xmlns:a="http://schemas.openxmlformats.org/drawingml/2006/main">
              <a:ext uri="{FF2B5EF4-FFF2-40B4-BE49-F238E27FC236}">
                <a16:creationId xmlns:a16="http://schemas.microsoft.com/office/drawing/2014/main" id="{01E110DB-723B-4897-B95F-99790ACD6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80C17D30-A136-4FDA-9591-C5F8FC4E6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体験の観察と振り返り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8CE535F7-715A-4D31-B1FD-CFE4A5E6F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行動の記録と本人の説明を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照らし合わせ、改善点を選ぶ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9DE39767-2204-4A9F-8E0F-340F092C6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3ACEBCB0-BA51-40E6-A798-7C955124D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C7539D66-300A-416F-A2F2-194448A9B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b8cc9f9dbe4c89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0A7459-A63E-459A-B554-F6B932220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089076BD-76C8-433E-8F80-D56BE7A1D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ARC-SG-60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B1AEC30A-036C-433F-A918-93E865021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1366857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CD13DC2D-5DD7-4FEF-8F6C-52F1DF2D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0E05289-7FAF-43D1-8328-A9724D13F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D80B34E6-8293-4D4E-BBBC-ECBCF39A8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0AB1FAC-A6E7-4236-AFF4-4A6DC4BF9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CD47C582-8305-49A8-9A8D-877CAE097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体験の観察と振り返り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D3005644-72C7-478E-B825-F034AEF5E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初めて使う券売機の場合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21DFC1-4F1C-465C-8FAD-287EA2E3C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4B777CB4-F813-4BBF-9E22-B0EA593B9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7C4D57F0-3A01-4DE7-ABF1-7561B81F1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ARC-SG-60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1F7FB31A-03B9-42E2-B188-5D7702023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DC4DF893-DD39-45F9-8888-207309B4E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3F69321-B56A-4CD3-95EC-A1F8C24A2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提示した課題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72B4FFEB-6E48-4B62-8F6F-31BB0D9D0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目的地までの切符を買う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D2BB711C-1970-4B30-B1D8-D606C804A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48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C73FE1C1-1763-4825-AFCD-E7DF64F94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5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A470802-FBEB-4A10-9875-ED85597B6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86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観察した行動</a:t>
            </a:r>
          </a:p>
        </p:txBody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93A1BE1D-AA5D-444B-B7C0-6DB12CF73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53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路線図を3回見直した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274B4B-1DCA-47EF-9BDC-827AF1D7E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7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9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382FFB2E-2B6F-442A-B9BE-85E9E1907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7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BAE365E5-7CB3-4485-9CE3-193D1F8E1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1" name="icon:user">
            <a:extLst xmlns:a="http://schemas.openxmlformats.org/drawingml/2006/main">
              <a:ext uri="{FF2B5EF4-FFF2-40B4-BE49-F238E27FC236}">
                <a16:creationId xmlns:a16="http://schemas.microsoft.com/office/drawing/2014/main" id="{9ACF8442-9A80-4852-A955-C207BB663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0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7C31A96-A98A-43ED-BE01-72E81E72A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8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本人の振り返り</a:t>
            </a:r>
          </a:p>
        </p:txBody>
      </p:sp>
      <p:sp>
        <p:nvSpPr>
          <p:cNvPr id="23" name="example">
            <a:extLst xmlns:a="http://schemas.openxmlformats.org/drawingml/2006/main">
              <a:ext uri="{FF2B5EF4-FFF2-40B4-BE49-F238E27FC236}">
                <a16:creationId xmlns:a16="http://schemas.microsoft.com/office/drawing/2014/main" id="{0A9C6ABE-39C4-4AD4-93DB-5B70DE508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05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料金が合っているか不安だった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A266EE8-FDBF-44CA-BC4C-C4D8EFC7E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192FE028-22D3-4EF8-8FA8-7D325ABDD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B34575D-5892-4BBE-B8FA-141EF1B4E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2B88946-C4B7-411F-8D35-8B38FEAA4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AB1E9F0F-00E4-4F63-9C0D-3919E0885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7296916-BCCD-41E2-93F3-95B842B5E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FF48E19-8881-48BB-9B36-246F5D331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気持ちの変化</a:t>
            </a:r>
          </a:p>
        </p:txBody>
      </p:sp>
      <p:sp>
        <p:nvSpPr>
          <p:cNvPr id="31" name="example">
            <a:extLst xmlns:a="http://schemas.openxmlformats.org/drawingml/2006/main">
              <a:ext uri="{FF2B5EF4-FFF2-40B4-BE49-F238E27FC236}">
                <a16:creationId xmlns:a16="http://schemas.microsoft.com/office/drawing/2014/main" id="{6C6F0428-BDD6-49BA-BA7C-D4F5845F8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選択時に迷い、購入後は安心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76D5452-EF1B-4F0E-A5A7-3B559537F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797F767-E6E4-4CFC-A8FD-5C916D9EE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BC473248-0917-4ABD-B6A9-9D113CC68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56631D75-ABA2-418B-9229-E985EDE17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A8540EC-CCCE-4DF2-B0DE-4F22F4AF2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全体の評価</a:t>
            </a:r>
          </a:p>
        </p:txBody>
      </p:sp>
      <p:sp>
        <p:nvSpPr>
          <p:cNvPr id="37" name="example">
            <a:extLst xmlns:a="http://schemas.openxmlformats.org/drawingml/2006/main">
              <a:ext uri="{FF2B5EF4-FFF2-40B4-BE49-F238E27FC236}">
                <a16:creationId xmlns:a16="http://schemas.microsoft.com/office/drawing/2014/main" id="{0345F69B-ED3E-4920-84B6-1A7D19CB6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買えたが時間がかかった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C8D46F4-AB42-4F1C-8320-92D42CA12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39ABEF5-CC78-47A6-B011-B9BD1BDAB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0" name="shape">
            <a:extLst xmlns:a="http://schemas.openxmlformats.org/drawingml/2006/main">
              <a:ext uri="{FF2B5EF4-FFF2-40B4-BE49-F238E27FC236}">
                <a16:creationId xmlns:a16="http://schemas.microsoft.com/office/drawing/2014/main" id="{B6E8A434-7747-4F7F-9A61-8D8F76100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4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6153B48-B962-41F1-9B17-53ABBA0C4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F8335B0-DCD7-4321-B591-A297BAEFF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改善の判断</a:t>
            </a:r>
          </a:p>
        </p:txBody>
      </p:sp>
      <p:sp>
        <p:nvSpPr>
          <p:cNvPr id="43" name="example">
            <a:extLst xmlns:a="http://schemas.openxmlformats.org/drawingml/2006/main">
              <a:ext uri="{FF2B5EF4-FFF2-40B4-BE49-F238E27FC236}">
                <a16:creationId xmlns:a16="http://schemas.microsoft.com/office/drawing/2014/main" id="{218DE58F-164C-458A-8026-EBE53FCE7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目的地検索を追加して再確認</a:t>
            </a:r>
          </a:p>
        </p:txBody>
      </p:sp>
      <p:sp>
        <p:nvSpPr>
          <p:cNvPr id="44" name="shape">
            <a:extLst xmlns:a="http://schemas.openxmlformats.org/drawingml/2006/main">
              <a:ext uri="{FF2B5EF4-FFF2-40B4-BE49-F238E27FC236}">
                <a16:creationId xmlns:a16="http://schemas.microsoft.com/office/drawing/2014/main" id="{F4BC0FA8-D42B-4FA4-9693-7C31D1B32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35258A50-BDD0-42AF-BD71-74AF19C02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4E516DE-9273-48DE-B6BC-D08230D72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7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F9DF539B-D697-470C-8183-99820947A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8" name="annotation">
            <a:extLst xmlns:a="http://schemas.openxmlformats.org/drawingml/2006/main">
              <a:ext uri="{FF2B5EF4-FFF2-40B4-BE49-F238E27FC236}">
                <a16:creationId xmlns:a16="http://schemas.microsoft.com/office/drawing/2014/main" id="{72C4F9C7-CA84-4B9D-82E8-FA2E51A1F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行動を見ただけで感情を決めず、後で本人に聞く</a:t>
            </a:r>
          </a:p>
        </p:txBody>
      </p:sp>
      <p:sp>
        <p:nvSpPr>
          <p:cNvPr id="49" name="shape">
            <a:extLst xmlns:a="http://schemas.openxmlformats.org/drawingml/2006/main">
              <a:ext uri="{FF2B5EF4-FFF2-40B4-BE49-F238E27FC236}">
                <a16:creationId xmlns:a16="http://schemas.microsoft.com/office/drawing/2014/main" id="{58DA3E67-44CE-4DAF-A346-00A4C8F04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F49DEB34-EC41-42A5-ABCC-FCA74DF9D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6F42F9F7-B152-4462-B7C3-14DCD0EB3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2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F5A2617B-FC46-4E1D-97FD-3F326E63B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53" name="annotation">
            <a:extLst xmlns:a="http://schemas.openxmlformats.org/drawingml/2006/main">
              <a:ext uri="{FF2B5EF4-FFF2-40B4-BE49-F238E27FC236}">
                <a16:creationId xmlns:a16="http://schemas.microsoft.com/office/drawing/2014/main" id="{3C127CEF-F9D9-4EE7-81C0-5B4939014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成功したかと、安心してできたかを別々に見る</a:t>
            </a:r>
          </a:p>
        </p:txBody>
      </p:sp>
    </p:spTree>
    <p:extLst>
      <p:ext uri="{BB962C8B-B14F-4D97-AF65-F5344CB8AC3E}">
        <p14:creationId xmlns:p14="http://schemas.microsoft.com/office/powerpoint/2010/main" val="24633829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icon:pencil">
            <a:extLst xmlns:a="http://schemas.openxmlformats.org/drawingml/2006/main">
              <a:ext uri="{FF2B5EF4-FFF2-40B4-BE49-F238E27FC236}">
                <a16:creationId xmlns:a16="http://schemas.microsoft.com/office/drawing/2014/main" id="{384A195B-5228-4F0E-9441-6449A2BFD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991D54C-FF23-467C-B7C0-95BCE2A10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08EAD85E-50DD-4769-BB42-802BB5690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0C62681-F8F9-4F76-AE93-284D90261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35FF995E-AED7-49A2-85C1-C80B75AAC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体験の観察と振り返り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E4D4D98D-A923-43E0-B64F-84672FBF6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462E5A-AA15-4FFF-8F32-519B81D09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7787F861-F9F3-4C28-AE29-B0EE7653C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E75685B2-D105-41E1-92B8-C19F3A9B4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ARC-SG-60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8280B076-24E8-49C9-9E6F-2167EEA11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4013443C-A618-4C07-8E06-37A09EF48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119900B-B5BB-43DC-9A00-52A1B4AD7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提示した課題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1053B94F-763D-406A-BF53-6002AC5C9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D2307D03-0B1B-44E2-A296-7348193C3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48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3C6AC252-06B0-4BC8-9D3C-A185B6637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5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D15F97B-78DB-4685-8196-D88715096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86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観察した行動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8014D57B-127B-4B03-ABA2-B13572106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53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6D0CCA6C-C532-481C-9414-D849264F8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user">
            <a:extLst xmlns:a="http://schemas.openxmlformats.org/drawingml/2006/main">
              <a:ext uri="{FF2B5EF4-FFF2-40B4-BE49-F238E27FC236}">
                <a16:creationId xmlns:a16="http://schemas.microsoft.com/office/drawing/2014/main" id="{DEB1AEFC-6183-4171-A281-BC1F96CFF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0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14ED8DD-3DD8-4CA3-B0A8-1D246E260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8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本人の振り返り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E08A0F2D-4DAF-41D1-92D7-42A8E9445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05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4CE219-06EE-42BB-BD3C-13B063A28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8027B5-5B51-43A3-9526-2700E07C8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EDDC402E-0C3B-466D-8FA6-072719C39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25037C4B-5CC5-434F-9EA0-E7A08C551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C22CEE7-0553-4EF3-B180-19C4D13DD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気持ちの変化</a:t>
            </a:r>
          </a:p>
        </p:txBody>
      </p:sp>
      <p:sp>
        <p:nvSpPr>
          <p:cNvPr id="27" name="input">
            <a:extLst xmlns:a="http://schemas.openxmlformats.org/drawingml/2006/main">
              <a:ext uri="{FF2B5EF4-FFF2-40B4-BE49-F238E27FC236}">
                <a16:creationId xmlns:a16="http://schemas.microsoft.com/office/drawing/2014/main" id="{52861DA6-B2E5-4D91-B8B1-CD08E0BAC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07EF668-F7CD-42FC-8285-415377AB0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2972682-1164-40A9-B9A3-4D1778BA7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247F277F-7FA7-4AB1-91ED-E1C7C8CBE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7E2E5E8E-2808-4F37-BBBB-D7DB4AF90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EFAB133-C63E-44A0-8C80-5EF0276AA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全体の評価</a:t>
            </a:r>
          </a:p>
        </p:txBody>
      </p:sp>
      <p:sp>
        <p:nvSpPr>
          <p:cNvPr id="33" name="input">
            <a:extLst xmlns:a="http://schemas.openxmlformats.org/drawingml/2006/main">
              <a:ext uri="{FF2B5EF4-FFF2-40B4-BE49-F238E27FC236}">
                <a16:creationId xmlns:a16="http://schemas.microsoft.com/office/drawing/2014/main" id="{2EF8CBF0-E538-4EA3-B007-F31DF159C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A899C0E-78F2-411D-BFA5-28676BEA2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A95C4E0-0C4B-454F-83B9-AEAEF6768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6" name="shape">
            <a:extLst xmlns:a="http://schemas.openxmlformats.org/drawingml/2006/main">
              <a:ext uri="{FF2B5EF4-FFF2-40B4-BE49-F238E27FC236}">
                <a16:creationId xmlns:a16="http://schemas.microsoft.com/office/drawing/2014/main" id="{8B5BDE43-CC98-4496-8974-35416B820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66D775C2-FD1C-4612-B8F2-7DB297F86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DBD81B6-C85E-4EA6-9ADB-F66B71835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改善の判断</a:t>
            </a:r>
          </a:p>
        </p:txBody>
      </p:sp>
      <p:sp>
        <p:nvSpPr>
          <p:cNvPr id="39" name="input">
            <a:extLst xmlns:a="http://schemas.openxmlformats.org/drawingml/2006/main">
              <a:ext uri="{FF2B5EF4-FFF2-40B4-BE49-F238E27FC236}">
                <a16:creationId xmlns:a16="http://schemas.microsoft.com/office/drawing/2014/main" id="{85C45B6B-84BB-4904-92B3-AA6F8FF27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0" name="icon:pencil">
            <a:extLst xmlns:a="http://schemas.openxmlformats.org/drawingml/2006/main">
              <a:ext uri="{FF2B5EF4-FFF2-40B4-BE49-F238E27FC236}">
                <a16:creationId xmlns:a16="http://schemas.microsoft.com/office/drawing/2014/main" id="{2D567989-330E-47B0-B62F-7C7CA9868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41" name="body">
            <a:extLst xmlns:a="http://schemas.openxmlformats.org/drawingml/2006/main">
              <a:ext uri="{FF2B5EF4-FFF2-40B4-BE49-F238E27FC236}">
                <a16:creationId xmlns:a16="http://schemas.microsoft.com/office/drawing/2014/main" id="{F810A7A5-B0CF-434C-B7CE-24BA97CD0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2500035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2026-10-06T23:57:40.3160000Z</dcterms:created>
  <dcterms:modified xsi:type="dcterms:W3CDTF">2026-10-06T23:57:40.3160000Z</dcterms:modified>
</coreProperties>
</file>