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08ff7971284e5c" /><Relationship Type="http://schemas.openxmlformats.org/officeDocument/2006/relationships/extended-properties" Target="/docProps/app.xml" Id="Rffdbe038b7ac4020" /><Relationship Type="http://schemas.openxmlformats.org/officeDocument/2006/relationships/officeDocument" Target="/ppt/presentation.xml" Id="Rc94c3734e4ed4c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7c16bbf89f4a3a"/>
  </p:sldMasterIdLst>
  <p:notesMasterIdLst>
    <p:notesMasterId xmlns:r="http://schemas.openxmlformats.org/officeDocument/2006/relationships" r:id="R47d5c67625954286"/>
  </p:notesMasterIdLst>
  <p:sldIdLst>
    <p:sldId xmlns:r="http://schemas.openxmlformats.org/officeDocument/2006/relationships" id="256" r:id="Rc2dfe5b2893e4e77"/>
    <p:sldId xmlns:r="http://schemas.openxmlformats.org/officeDocument/2006/relationships" id="257" r:id="Ra1325f97cc10418e"/>
    <p:sldId xmlns:r="http://schemas.openxmlformats.org/officeDocument/2006/relationships" id="258" r:id="R4330b26b6eab4a5e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b1bbb918f84c82" /><Relationship Type="http://schemas.openxmlformats.org/officeDocument/2006/relationships/slideMaster" Target="/ppt/slideMasters/slideMaster1.xml" Id="R9b7c16bbf89f4a3a" /><Relationship Type="http://schemas.openxmlformats.org/officeDocument/2006/relationships/notesMaster" Target="/ppt/notesMasters/notesMaster1.xml" Id="R47d5c67625954286" /><Relationship Type="http://schemas.openxmlformats.org/officeDocument/2006/relationships/presProps" Target="/ppt/presProps.xml" Id="Rba9d5958808e4cbc" /><Relationship Type="http://schemas.openxmlformats.org/officeDocument/2006/relationships/tableStyles" Target="/ppt/tableStyles.xml" Id="R143b0d57e55c4bd6" /><Relationship Type="http://schemas.openxmlformats.org/officeDocument/2006/relationships/slide" Target="/ppt/slides/slide1.xml" Id="Rc2dfe5b2893e4e77" /><Relationship Type="http://schemas.openxmlformats.org/officeDocument/2006/relationships/slide" Target="/ppt/slides/slide2.xml" Id="Ra1325f97cc10418e" /><Relationship Type="http://schemas.openxmlformats.org/officeDocument/2006/relationships/slide" Target="/ppt/slides/slide3.xml" Id="R4330b26b6eab4a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b8aba323c84d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adb3d2a73e945cd" /><Relationship Type="http://schemas.openxmlformats.org/officeDocument/2006/relationships/notesMaster" Target="/ppt/notesMasters/notesMaster1.xml" Id="Ref1a58589796431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5c790861c44f35" /><Relationship Type="http://schemas.openxmlformats.org/officeDocument/2006/relationships/notesMaster" Target="/ppt/notesMasters/notesMaster1.xml" Id="Rc4675b72a59047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36d60c0e06b4007" /><Relationship Type="http://schemas.openxmlformats.org/officeDocument/2006/relationships/notesMaster" Target="/ppt/notesMasters/notesMaster1.xml" Id="R7a0fc70bef2741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メンタルモデルと機能</a:t>
            </a:r>
          </a:p>
          <a:p xmlns:a="http://schemas.openxmlformats.org/drawingml/2006/main">
            <a:r>
              <a:t>利用者の予想と実際の仕組みのずれから、直す点を選ぶ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メンタルモデルと機能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メンタルモデルと機能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3e34ea95bc4f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77f6504f774514" /><Relationship Type="http://schemas.openxmlformats.org/officeDocument/2006/relationships/slideLayout" Target="/ppt/slideLayouts/slideLayout1.xml" Id="R61e806bda1ba49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e806bda1ba49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9304eabfc469b" /><Relationship Type="http://schemas.openxmlformats.org/officeDocument/2006/relationships/image" Target="/ppt/media/image.png" Id="Rf78ae075148f465b" /><Relationship Type="http://schemas.openxmlformats.org/officeDocument/2006/relationships/notesSlide" Target="/ppt/notesSlides/notesSlide1.xml" Id="R7cb6cde8d92847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72364552d64190" /><Relationship Type="http://schemas.openxmlformats.org/officeDocument/2006/relationships/notesSlide" Target="/ppt/notesSlides/notesSlide2.xml" Id="R30f9939c77fd40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84cf91951e41d5" /><Relationship Type="http://schemas.openxmlformats.org/officeDocument/2006/relationships/notesSlide" Target="/ppt/notesSlides/notesSlide3.xml" Id="Rbe85fe91ff6c4e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800608DE-BFAB-4E29-8B9E-736CD359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427EDE1-C004-44DA-BF86-39947595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C7BC8F1-BFB6-477C-8F29-2EC0C178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FA83C52D-36AF-4206-AFFB-1C131BB4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F7D4A213-17C6-49E4-A233-4E6364DF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C4EB5A-3049-4607-B693-6413F2E0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8286D78-CEC6-4540-8A4A-9420237B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05BE2-4620-4284-B56B-AF072A86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monitor">
            <a:extLst xmlns:a="http://schemas.openxmlformats.org/drawingml/2006/main">
              <a:ext uri="{FF2B5EF4-FFF2-40B4-BE49-F238E27FC236}">
                <a16:creationId xmlns:a16="http://schemas.microsoft.com/office/drawing/2014/main" id="{0632F5AF-1B40-4F2F-9C61-C3F45ED7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28575"/>
                </a:moveTo>
                <a:lnTo>
                  <a:pt x="209550" y="28575"/>
                </a:lnTo>
                <a:lnTo>
                  <a:pt x="209550" y="161925"/>
                </a:lnTo>
                <a:lnTo>
                  <a:pt x="19050" y="161925"/>
                </a:lnTo>
                <a:close/>
              </a:path>
              <a:path w="228600" h="228600">
                <a:moveTo>
                  <a:pt x="76200" y="200025"/>
                </a:moveTo>
                <a:lnTo>
                  <a:pt x="152400" y="200025"/>
                </a:lnTo>
              </a:path>
              <a:path w="228600" h="228600">
                <a:moveTo>
                  <a:pt x="114300" y="161925"/>
                </a:moveTo>
                <a:lnTo>
                  <a:pt x="1143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79B9424-EC80-4577-89CA-AF822598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メンタルモデルと機能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01E569F-3CAA-4675-9ED5-A26C2090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利用者の予想と実際の仕組みの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ずれから、直す点を選ぶ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FD8F36E3-7153-47FD-A59C-EDD91A18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3D213FF-EF15-46FB-ACF4-CE2A0E55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0D779308-686A-4943-8B8E-472817996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8ae075148f465b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6FD21-E89A-4040-AAAD-66660ABC4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CC014E7E-BEED-4A04-AD45-32D6F0F9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ARC-SG-59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6EB9A8C4-33B2-4F69-A6D8-337BDD5D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302829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31EF193-6FF8-4385-A574-DC519FC5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8BCC104-9D45-4F30-AF48-88B51172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2F10BBB-0D87-4F40-B6C6-6C60B721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4E80965-CA69-4584-ABCB-EF70BF7C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E2C913A-14F1-4ABE-8E33-F4D9C4BB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メンタルモデルと機能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F9937CC-CB5B-40AF-9135-95247FCEB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写真のクラウド保存の場合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B12C3-18F2-495D-ADD8-F47B2C30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31FD6D2-2020-40E0-97A8-9CB956AB3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413DA3C-9783-48CF-B708-5E7209167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ARC-SG-59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598B182A-AD1B-466A-A91B-C40F5B6C9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A6564C0-1BE7-42B6-9A3E-022DFB8D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5C90F04-397A-4DFD-BF41-208E2528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利用場面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DF20BA13-387D-4C63-BD1F-B392FC24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スマホから写真を消す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BA1F6177-E4C5-4EF8-A217-6F2940AF8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user">
            <a:extLst xmlns:a="http://schemas.openxmlformats.org/drawingml/2006/main">
              <a:ext uri="{FF2B5EF4-FFF2-40B4-BE49-F238E27FC236}">
                <a16:creationId xmlns:a16="http://schemas.microsoft.com/office/drawing/2014/main" id="{A6584EAF-E1C1-4AD2-8420-6785F1F2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4FEF187-B528-44D2-876D-D491C282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本人の期待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0AE7738B-C82A-4EFB-A8DF-CE1D9EE8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端末だけから消えると思う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905CE7-EEB5-4EFF-8572-06FA2BFC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6E401108-949B-48DA-9CB8-FAE6241BE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7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53A5A8F2-50AD-49B1-9958-FA14734A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F9C14AEC-21A9-48FB-8AE3-FF6D2BFD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5E9109F-5BC0-4125-9FE8-E6678627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実際の仕組み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44BE9CA1-98BD-4F56-ACF9-F98D9E9C0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同期先からも削除される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A8C583-56FB-47E2-A67A-998E272D3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04562FA1-7843-41EA-A0E0-C0239A68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761213-BF8E-4025-9488-9C470B13A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045B3B-46AE-4CD2-8A3F-7FEFB758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59DCC4D1-273E-4695-AFD2-479B949F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E850A479-DA25-4064-A80E-A3F39AF9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8AEE299-B65E-4A9B-9BD6-9CBB1F207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期待とのずれ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FD05D5A6-0B01-4A4D-9333-91A895CE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バックアップも消えたと驚く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5AD210-C9B9-4083-918A-62313081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AE4AC9A-DF55-438C-A165-F6071D432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F5E3431B-9072-4507-944E-C493B24A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528856F1-8227-47ED-9511-86AB9AC8B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A6A0ADB-2917-441F-BCA9-23913558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変える機能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7EE3E9D5-C635-4FA7-839F-BCCF8EEB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削除対象を選び、影響を明示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B12B0E7-88A8-419C-B392-9999029A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95DBACB-5586-448D-8D8C-C2528698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shape">
            <a:extLst xmlns:a="http://schemas.openxmlformats.org/drawingml/2006/main">
              <a:ext uri="{FF2B5EF4-FFF2-40B4-BE49-F238E27FC236}">
                <a16:creationId xmlns:a16="http://schemas.microsoft.com/office/drawing/2014/main" id="{FCEE2AD0-C939-4888-BF06-BCB17A507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CE08BFF-454E-4C48-8E35-1316D143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A9AB475-56ED-4A4F-A5B4-449CC44A8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確かめる行動</a:t>
            </a:r>
          </a:p>
        </p:txBody>
      </p:sp>
      <p:sp>
        <p:nvSpPr>
          <p:cNvPr id="43" name="example">
            <a:extLst xmlns:a="http://schemas.openxmlformats.org/drawingml/2006/main">
              <a:ext uri="{FF2B5EF4-FFF2-40B4-BE49-F238E27FC236}">
                <a16:creationId xmlns:a16="http://schemas.microsoft.com/office/drawing/2014/main" id="{97E58AA6-65D3-4F06-9CB8-6DB34A01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削除前に結果を正しく説明できるか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AB89A852-DA08-4D80-BCDE-A7747CDC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9B73930-A812-40B6-9139-9FADE3AA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0E12467-6489-4C8D-89DF-966CDA10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9BB82BC-EB1B-4036-91BF-09AF28A5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00DF499B-3A56-4368-A226-7F463E87E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利用者を誤解していると決めつけず、何から予想したかを聞く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C3268709-B050-4DEC-848B-64CCDA4B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A3C5FBC-DBF7-4D94-8EFC-25DAF26E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C69AB11-2294-47D5-98DA-D87F509B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392098E0-E7C8-4081-9799-99398986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3" name="annotation">
            <a:extLst xmlns:a="http://schemas.openxmlformats.org/drawingml/2006/main">
              <a:ext uri="{FF2B5EF4-FFF2-40B4-BE49-F238E27FC236}">
                <a16:creationId xmlns:a16="http://schemas.microsoft.com/office/drawing/2014/main" id="{013F974A-C942-492B-A8B0-2564D619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用語の説明だけでなく、操作や仕組みの変更も検討する</a:t>
            </a:r>
          </a:p>
        </p:txBody>
      </p:sp>
    </p:spTree>
    <p:extLst>
      <p:ext uri="{BB962C8B-B14F-4D97-AF65-F5344CB8AC3E}">
        <p14:creationId xmlns:p14="http://schemas.microsoft.com/office/powerpoint/2010/main" val="7664974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88688BE-8753-42F5-BB1C-0EF9EB0D3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C4BBDB4-EAEF-4B31-870C-0CE95278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082CE40-EDDE-42F8-B811-9D556A38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6C42DB2-D249-4488-8C26-FF7705B0D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F97EE86-7D86-41E4-A040-F44BA7780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メンタルモデルと機能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B248CDE1-7311-4B77-8450-7E4A31BC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7AE311-0190-4796-A407-C39B7A36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CB9155FA-7E3F-406B-A35E-D82E5B0F4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97D64E3-9C23-4086-983E-1D6B44233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ARC-SG-59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16E24F49-BF15-480C-A577-6379C0923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0AF31DF-5811-4DC2-BC7D-58691BA8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C79F11A-D3F8-4967-AF26-B62F0761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利用場面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581D5B29-4869-4C2F-ACCC-017D51E2F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429411AF-F644-4070-9CCA-7423517D2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user">
            <a:extLst xmlns:a="http://schemas.openxmlformats.org/drawingml/2006/main">
              <a:ext uri="{FF2B5EF4-FFF2-40B4-BE49-F238E27FC236}">
                <a16:creationId xmlns:a16="http://schemas.microsoft.com/office/drawing/2014/main" id="{A8465262-4E73-4E2C-B42D-94F3C925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F01143E-0C29-458D-B680-C69948011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本人の期待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2F6E230D-AC72-4354-A2B4-857B2EC3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1A39A561-3ACB-4BB0-B94C-00C8BD6F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E4908B53-1E2F-4B05-9251-BEA1B257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5BC578B-62AB-4734-B00E-CF2B79CF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実際の仕組み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4F29C1F4-F966-41FD-B1DE-5CCEEAA33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C3AAC0-B178-4B57-8C35-690FA562D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84B597-0BEB-4B67-B765-78A1FBAE7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FF754928-ED1E-4DA6-AF35-E8E1E9220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9D23470-DF42-4622-A93B-874E26A7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C9D11AD-A388-4B0C-ADC4-C49412A0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期待とのずれ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CF638BAF-8BE3-4DA2-B19D-502C175D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071204-0764-4B88-9DE7-9D309198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2AEE611-0889-4885-BAD1-6FF7B144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00691B0C-4FB8-44A1-B6AF-1DF41B71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94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settings">
            <a:extLst xmlns:a="http://schemas.openxmlformats.org/drawingml/2006/main">
              <a:ext uri="{FF2B5EF4-FFF2-40B4-BE49-F238E27FC236}">
                <a16:creationId xmlns:a16="http://schemas.microsoft.com/office/drawing/2014/main" id="{600F32B4-8805-4478-8453-36043B7C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03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92116" y="39395"/>
                </a:moveTo>
                <a:lnTo>
                  <a:pt x="92364" y="37585"/>
                </a:lnTo>
                <a:lnTo>
                  <a:pt x="92758" y="35801"/>
                </a:lnTo>
                <a:lnTo>
                  <a:pt x="93298" y="34055"/>
                </a:lnTo>
                <a:lnTo>
                  <a:pt x="93979" y="32360"/>
                </a:lnTo>
                <a:lnTo>
                  <a:pt x="94796" y="30726"/>
                </a:lnTo>
                <a:lnTo>
                  <a:pt x="95744" y="29164"/>
                </a:lnTo>
                <a:lnTo>
                  <a:pt x="96818" y="27685"/>
                </a:lnTo>
                <a:lnTo>
                  <a:pt x="98008" y="26299"/>
                </a:lnTo>
                <a:lnTo>
                  <a:pt x="99309" y="25015"/>
                </a:lnTo>
                <a:lnTo>
                  <a:pt x="100710" y="23842"/>
                </a:lnTo>
                <a:lnTo>
                  <a:pt x="102202" y="22788"/>
                </a:lnTo>
                <a:lnTo>
                  <a:pt x="103776" y="21860"/>
                </a:lnTo>
                <a:lnTo>
                  <a:pt x="105420" y="21063"/>
                </a:lnTo>
                <a:lnTo>
                  <a:pt x="107124" y="20404"/>
                </a:lnTo>
                <a:lnTo>
                  <a:pt x="108877" y="19887"/>
                </a:lnTo>
                <a:lnTo>
                  <a:pt x="110666" y="19515"/>
                </a:lnTo>
                <a:lnTo>
                  <a:pt x="112479" y="19291"/>
                </a:lnTo>
                <a:lnTo>
                  <a:pt x="114305" y="19216"/>
                </a:lnTo>
                <a:lnTo>
                  <a:pt x="116130" y="19291"/>
                </a:lnTo>
                <a:lnTo>
                  <a:pt x="117944" y="19515"/>
                </a:lnTo>
                <a:lnTo>
                  <a:pt x="119733" y="19887"/>
                </a:lnTo>
                <a:lnTo>
                  <a:pt x="121485" y="20404"/>
                </a:lnTo>
                <a:lnTo>
                  <a:pt x="123189" y="21063"/>
                </a:lnTo>
                <a:lnTo>
                  <a:pt x="124834" y="21860"/>
                </a:lnTo>
                <a:lnTo>
                  <a:pt x="126408" y="22788"/>
                </a:lnTo>
                <a:lnTo>
                  <a:pt x="127900" y="23842"/>
                </a:lnTo>
                <a:lnTo>
                  <a:pt x="129301" y="25015"/>
                </a:lnTo>
                <a:lnTo>
                  <a:pt x="130601" y="26299"/>
                </a:lnTo>
                <a:lnTo>
                  <a:pt x="131792" y="27685"/>
                </a:lnTo>
                <a:lnTo>
                  <a:pt x="132865" y="29164"/>
                </a:lnTo>
                <a:lnTo>
                  <a:pt x="133814" y="30726"/>
                </a:lnTo>
                <a:lnTo>
                  <a:pt x="134631" y="32360"/>
                </a:lnTo>
                <a:lnTo>
                  <a:pt x="135312" y="34055"/>
                </a:lnTo>
                <a:lnTo>
                  <a:pt x="135851" y="35801"/>
                </a:lnTo>
                <a:lnTo>
                  <a:pt x="136246" y="37585"/>
                </a:lnTo>
                <a:lnTo>
                  <a:pt x="136493" y="39395"/>
                </a:lnTo>
                <a:lnTo>
                  <a:pt x="136721" y="41162"/>
                </a:lnTo>
                <a:lnTo>
                  <a:pt x="137089" y="42905"/>
                </a:lnTo>
                <a:lnTo>
                  <a:pt x="137595" y="44613"/>
                </a:lnTo>
                <a:lnTo>
                  <a:pt x="138236" y="46275"/>
                </a:lnTo>
                <a:lnTo>
                  <a:pt x="139007" y="47880"/>
                </a:lnTo>
                <a:lnTo>
                  <a:pt x="139904" y="49419"/>
                </a:lnTo>
                <a:lnTo>
                  <a:pt x="140922" y="50881"/>
                </a:lnTo>
                <a:lnTo>
                  <a:pt x="142052" y="52257"/>
                </a:lnTo>
                <a:lnTo>
                  <a:pt x="143289" y="53539"/>
                </a:lnTo>
                <a:lnTo>
                  <a:pt x="144625" y="54718"/>
                </a:lnTo>
                <a:lnTo>
                  <a:pt x="146050" y="55786"/>
                </a:lnTo>
                <a:lnTo>
                  <a:pt x="147556" y="56737"/>
                </a:lnTo>
                <a:lnTo>
                  <a:pt x="149133" y="57565"/>
                </a:lnTo>
                <a:lnTo>
                  <a:pt x="150772" y="58264"/>
                </a:lnTo>
                <a:lnTo>
                  <a:pt x="152460" y="58831"/>
                </a:lnTo>
                <a:lnTo>
                  <a:pt x="154189" y="59260"/>
                </a:lnTo>
                <a:lnTo>
                  <a:pt x="155947" y="59550"/>
                </a:lnTo>
                <a:lnTo>
                  <a:pt x="157722" y="59699"/>
                </a:lnTo>
                <a:lnTo>
                  <a:pt x="159503" y="59706"/>
                </a:lnTo>
                <a:lnTo>
                  <a:pt x="161279" y="59570"/>
                </a:lnTo>
                <a:lnTo>
                  <a:pt x="163038" y="59293"/>
                </a:lnTo>
                <a:lnTo>
                  <a:pt x="164770" y="58876"/>
                </a:lnTo>
                <a:lnTo>
                  <a:pt x="166463" y="58323"/>
                </a:lnTo>
                <a:lnTo>
                  <a:pt x="168107" y="57636"/>
                </a:lnTo>
                <a:lnTo>
                  <a:pt x="169797" y="56950"/>
                </a:lnTo>
                <a:lnTo>
                  <a:pt x="171537" y="56406"/>
                </a:lnTo>
                <a:lnTo>
                  <a:pt x="173316" y="56005"/>
                </a:lnTo>
                <a:lnTo>
                  <a:pt x="175122" y="55751"/>
                </a:lnTo>
                <a:lnTo>
                  <a:pt x="176942" y="55645"/>
                </a:lnTo>
                <a:lnTo>
                  <a:pt x="178765" y="55689"/>
                </a:lnTo>
                <a:lnTo>
                  <a:pt x="180578" y="55881"/>
                </a:lnTo>
                <a:lnTo>
                  <a:pt x="182370" y="56222"/>
                </a:lnTo>
                <a:lnTo>
                  <a:pt x="184128" y="56707"/>
                </a:lnTo>
                <a:lnTo>
                  <a:pt x="185840" y="57334"/>
                </a:lnTo>
                <a:lnTo>
                  <a:pt x="187495" y="58100"/>
                </a:lnTo>
                <a:lnTo>
                  <a:pt x="189082" y="58998"/>
                </a:lnTo>
                <a:lnTo>
                  <a:pt x="190591" y="60023"/>
                </a:lnTo>
                <a:lnTo>
                  <a:pt x="192010" y="61167"/>
                </a:lnTo>
                <a:lnTo>
                  <a:pt x="193331" y="62424"/>
                </a:lnTo>
                <a:lnTo>
                  <a:pt x="194545" y="63785"/>
                </a:lnTo>
                <a:lnTo>
                  <a:pt x="195644" y="65240"/>
                </a:lnTo>
                <a:lnTo>
                  <a:pt x="196620" y="66781"/>
                </a:lnTo>
                <a:lnTo>
                  <a:pt x="197467" y="68396"/>
                </a:lnTo>
                <a:lnTo>
                  <a:pt x="198179" y="70075"/>
                </a:lnTo>
                <a:lnTo>
                  <a:pt x="198751" y="71806"/>
                </a:lnTo>
                <a:lnTo>
                  <a:pt x="199180" y="73578"/>
                </a:lnTo>
                <a:lnTo>
                  <a:pt x="199463" y="75380"/>
                </a:lnTo>
                <a:lnTo>
                  <a:pt x="199597" y="77198"/>
                </a:lnTo>
                <a:lnTo>
                  <a:pt x="199583" y="79022"/>
                </a:lnTo>
                <a:lnTo>
                  <a:pt x="199419" y="80838"/>
                </a:lnTo>
                <a:lnTo>
                  <a:pt x="199107" y="82635"/>
                </a:lnTo>
                <a:lnTo>
                  <a:pt x="198650" y="84400"/>
                </a:lnTo>
                <a:lnTo>
                  <a:pt x="198049" y="86122"/>
                </a:lnTo>
                <a:lnTo>
                  <a:pt x="197310" y="87789"/>
                </a:lnTo>
                <a:lnTo>
                  <a:pt x="196438" y="89390"/>
                </a:lnTo>
                <a:lnTo>
                  <a:pt x="195437" y="90915"/>
                </a:lnTo>
                <a:lnTo>
                  <a:pt x="194315" y="92352"/>
                </a:lnTo>
                <a:lnTo>
                  <a:pt x="193079" y="93693"/>
                </a:lnTo>
                <a:lnTo>
                  <a:pt x="191738" y="94928"/>
                </a:lnTo>
                <a:lnTo>
                  <a:pt x="190300" y="96050"/>
                </a:lnTo>
                <a:lnTo>
                  <a:pt x="188884" y="97130"/>
                </a:lnTo>
                <a:lnTo>
                  <a:pt x="187560" y="98320"/>
                </a:lnTo>
                <a:lnTo>
                  <a:pt x="186334" y="99612"/>
                </a:lnTo>
                <a:lnTo>
                  <a:pt x="185215" y="100997"/>
                </a:lnTo>
                <a:lnTo>
                  <a:pt x="184211" y="102467"/>
                </a:lnTo>
                <a:lnTo>
                  <a:pt x="183327" y="104013"/>
                </a:lnTo>
                <a:lnTo>
                  <a:pt x="182569" y="105625"/>
                </a:lnTo>
                <a:lnTo>
                  <a:pt x="181943" y="107291"/>
                </a:lnTo>
                <a:lnTo>
                  <a:pt x="181451" y="109003"/>
                </a:lnTo>
                <a:lnTo>
                  <a:pt x="181098" y="110748"/>
                </a:lnTo>
                <a:lnTo>
                  <a:pt x="180885" y="112516"/>
                </a:lnTo>
                <a:lnTo>
                  <a:pt x="180814" y="114295"/>
                </a:lnTo>
                <a:lnTo>
                  <a:pt x="180885" y="116074"/>
                </a:lnTo>
                <a:lnTo>
                  <a:pt x="181098" y="117842"/>
                </a:lnTo>
                <a:lnTo>
                  <a:pt x="181451" y="119588"/>
                </a:lnTo>
                <a:lnTo>
                  <a:pt x="181943" y="121299"/>
                </a:lnTo>
                <a:lnTo>
                  <a:pt x="182569" y="122966"/>
                </a:lnTo>
                <a:lnTo>
                  <a:pt x="183327" y="124577"/>
                </a:lnTo>
                <a:lnTo>
                  <a:pt x="184211" y="126123"/>
                </a:lnTo>
                <a:lnTo>
                  <a:pt x="185215" y="127593"/>
                </a:lnTo>
                <a:lnTo>
                  <a:pt x="186334" y="128979"/>
                </a:lnTo>
                <a:lnTo>
                  <a:pt x="187560" y="130270"/>
                </a:lnTo>
                <a:lnTo>
                  <a:pt x="188884" y="131460"/>
                </a:lnTo>
                <a:lnTo>
                  <a:pt x="190300" y="132540"/>
                </a:lnTo>
                <a:lnTo>
                  <a:pt x="191738" y="133662"/>
                </a:lnTo>
                <a:lnTo>
                  <a:pt x="193079" y="134897"/>
                </a:lnTo>
                <a:lnTo>
                  <a:pt x="194315" y="136238"/>
                </a:lnTo>
                <a:lnTo>
                  <a:pt x="195437" y="137676"/>
                </a:lnTo>
                <a:lnTo>
                  <a:pt x="196438" y="139200"/>
                </a:lnTo>
                <a:lnTo>
                  <a:pt x="197310" y="140801"/>
                </a:lnTo>
                <a:lnTo>
                  <a:pt x="198049" y="142469"/>
                </a:lnTo>
                <a:lnTo>
                  <a:pt x="198650" y="144190"/>
                </a:lnTo>
                <a:lnTo>
                  <a:pt x="199107" y="145956"/>
                </a:lnTo>
                <a:lnTo>
                  <a:pt x="199419" y="147752"/>
                </a:lnTo>
                <a:lnTo>
                  <a:pt x="199583" y="149569"/>
                </a:lnTo>
                <a:lnTo>
                  <a:pt x="199597" y="151392"/>
                </a:lnTo>
                <a:lnTo>
                  <a:pt x="199463" y="153211"/>
                </a:lnTo>
                <a:lnTo>
                  <a:pt x="199180" y="155012"/>
                </a:lnTo>
                <a:lnTo>
                  <a:pt x="198751" y="156785"/>
                </a:lnTo>
                <a:lnTo>
                  <a:pt x="198179" y="158516"/>
                </a:lnTo>
                <a:lnTo>
                  <a:pt x="197467" y="160195"/>
                </a:lnTo>
                <a:lnTo>
                  <a:pt x="196620" y="161810"/>
                </a:lnTo>
                <a:lnTo>
                  <a:pt x="195644" y="163350"/>
                </a:lnTo>
                <a:lnTo>
                  <a:pt x="194545" y="164805"/>
                </a:lnTo>
                <a:lnTo>
                  <a:pt x="193331" y="166166"/>
                </a:lnTo>
                <a:lnTo>
                  <a:pt x="192010" y="167423"/>
                </a:lnTo>
                <a:lnTo>
                  <a:pt x="190591" y="168568"/>
                </a:lnTo>
                <a:lnTo>
                  <a:pt x="189082" y="169593"/>
                </a:lnTo>
                <a:lnTo>
                  <a:pt x="187495" y="170491"/>
                </a:lnTo>
                <a:lnTo>
                  <a:pt x="185840" y="171256"/>
                </a:lnTo>
                <a:lnTo>
                  <a:pt x="184128" y="171884"/>
                </a:lnTo>
                <a:lnTo>
                  <a:pt x="182370" y="172369"/>
                </a:lnTo>
                <a:lnTo>
                  <a:pt x="180578" y="172709"/>
                </a:lnTo>
                <a:lnTo>
                  <a:pt x="178765" y="172902"/>
                </a:lnTo>
                <a:lnTo>
                  <a:pt x="176942" y="172945"/>
                </a:lnTo>
                <a:lnTo>
                  <a:pt x="175122" y="172840"/>
                </a:lnTo>
                <a:lnTo>
                  <a:pt x="173316" y="172586"/>
                </a:lnTo>
                <a:lnTo>
                  <a:pt x="171537" y="172185"/>
                </a:lnTo>
                <a:lnTo>
                  <a:pt x="169797" y="171640"/>
                </a:lnTo>
                <a:lnTo>
                  <a:pt x="168107" y="170955"/>
                </a:lnTo>
                <a:lnTo>
                  <a:pt x="166463" y="170268"/>
                </a:lnTo>
                <a:lnTo>
                  <a:pt x="164770" y="169714"/>
                </a:lnTo>
                <a:lnTo>
                  <a:pt x="163038" y="169297"/>
                </a:lnTo>
                <a:lnTo>
                  <a:pt x="161279" y="169020"/>
                </a:lnTo>
                <a:lnTo>
                  <a:pt x="159503" y="168885"/>
                </a:lnTo>
                <a:lnTo>
                  <a:pt x="157722" y="168891"/>
                </a:lnTo>
                <a:lnTo>
                  <a:pt x="155947" y="169040"/>
                </a:lnTo>
                <a:lnTo>
                  <a:pt x="154189" y="169330"/>
                </a:lnTo>
                <a:lnTo>
                  <a:pt x="152460" y="169760"/>
                </a:lnTo>
                <a:lnTo>
                  <a:pt x="150772" y="170326"/>
                </a:lnTo>
                <a:lnTo>
                  <a:pt x="149133" y="171025"/>
                </a:lnTo>
                <a:lnTo>
                  <a:pt x="147556" y="171853"/>
                </a:lnTo>
                <a:lnTo>
                  <a:pt x="146050" y="172804"/>
                </a:lnTo>
                <a:lnTo>
                  <a:pt x="144625" y="173873"/>
                </a:lnTo>
                <a:lnTo>
                  <a:pt x="143289" y="175051"/>
                </a:lnTo>
                <a:lnTo>
                  <a:pt x="142052" y="176333"/>
                </a:lnTo>
                <a:lnTo>
                  <a:pt x="140922" y="177709"/>
                </a:lnTo>
                <a:lnTo>
                  <a:pt x="139904" y="179172"/>
                </a:lnTo>
                <a:lnTo>
                  <a:pt x="139007" y="180710"/>
                </a:lnTo>
                <a:lnTo>
                  <a:pt x="138236" y="182316"/>
                </a:lnTo>
                <a:lnTo>
                  <a:pt x="137595" y="183978"/>
                </a:lnTo>
                <a:lnTo>
                  <a:pt x="137089" y="185686"/>
                </a:lnTo>
                <a:lnTo>
                  <a:pt x="136721" y="187428"/>
                </a:lnTo>
                <a:lnTo>
                  <a:pt x="136493" y="189195"/>
                </a:lnTo>
                <a:lnTo>
                  <a:pt x="136246" y="191005"/>
                </a:lnTo>
                <a:lnTo>
                  <a:pt x="135851" y="192789"/>
                </a:lnTo>
                <a:lnTo>
                  <a:pt x="135312" y="194535"/>
                </a:lnTo>
                <a:lnTo>
                  <a:pt x="134631" y="196231"/>
                </a:lnTo>
                <a:lnTo>
                  <a:pt x="133814" y="197865"/>
                </a:lnTo>
                <a:lnTo>
                  <a:pt x="132865" y="199427"/>
                </a:lnTo>
                <a:lnTo>
                  <a:pt x="131792" y="200905"/>
                </a:lnTo>
                <a:lnTo>
                  <a:pt x="130601" y="202291"/>
                </a:lnTo>
                <a:lnTo>
                  <a:pt x="129301" y="203575"/>
                </a:lnTo>
                <a:lnTo>
                  <a:pt x="127900" y="204748"/>
                </a:lnTo>
                <a:lnTo>
                  <a:pt x="126408" y="205802"/>
                </a:lnTo>
                <a:lnTo>
                  <a:pt x="124834" y="206731"/>
                </a:lnTo>
                <a:lnTo>
                  <a:pt x="123189" y="207527"/>
                </a:lnTo>
                <a:lnTo>
                  <a:pt x="121485" y="208186"/>
                </a:lnTo>
                <a:lnTo>
                  <a:pt x="119733" y="208703"/>
                </a:lnTo>
                <a:lnTo>
                  <a:pt x="117944" y="209075"/>
                </a:lnTo>
                <a:lnTo>
                  <a:pt x="116130" y="209300"/>
                </a:lnTo>
                <a:lnTo>
                  <a:pt x="114305" y="209374"/>
                </a:lnTo>
                <a:lnTo>
                  <a:pt x="112479" y="209300"/>
                </a:lnTo>
                <a:lnTo>
                  <a:pt x="110666" y="209075"/>
                </a:lnTo>
                <a:lnTo>
                  <a:pt x="108877" y="208703"/>
                </a:lnTo>
                <a:lnTo>
                  <a:pt x="107124" y="208186"/>
                </a:lnTo>
                <a:lnTo>
                  <a:pt x="105420" y="207527"/>
                </a:lnTo>
                <a:lnTo>
                  <a:pt x="103776" y="206731"/>
                </a:lnTo>
                <a:lnTo>
                  <a:pt x="102202" y="205802"/>
                </a:lnTo>
                <a:lnTo>
                  <a:pt x="100710" y="204748"/>
                </a:lnTo>
                <a:lnTo>
                  <a:pt x="99309" y="203575"/>
                </a:lnTo>
                <a:lnTo>
                  <a:pt x="98008" y="202291"/>
                </a:lnTo>
                <a:lnTo>
                  <a:pt x="96818" y="200905"/>
                </a:lnTo>
                <a:lnTo>
                  <a:pt x="95744" y="199427"/>
                </a:lnTo>
                <a:lnTo>
                  <a:pt x="94796" y="197865"/>
                </a:lnTo>
                <a:lnTo>
                  <a:pt x="93979" y="196231"/>
                </a:lnTo>
                <a:lnTo>
                  <a:pt x="93298" y="194535"/>
                </a:lnTo>
                <a:lnTo>
                  <a:pt x="92758" y="192789"/>
                </a:lnTo>
                <a:lnTo>
                  <a:pt x="92364" y="191005"/>
                </a:lnTo>
                <a:lnTo>
                  <a:pt x="92116" y="189195"/>
                </a:lnTo>
                <a:lnTo>
                  <a:pt x="91889" y="187428"/>
                </a:lnTo>
                <a:lnTo>
                  <a:pt x="91521" y="185684"/>
                </a:lnTo>
                <a:lnTo>
                  <a:pt x="91015" y="183976"/>
                </a:lnTo>
                <a:lnTo>
                  <a:pt x="90374" y="182313"/>
                </a:lnTo>
                <a:lnTo>
                  <a:pt x="89602" y="180707"/>
                </a:lnTo>
                <a:lnTo>
                  <a:pt x="88705" y="179168"/>
                </a:lnTo>
                <a:lnTo>
                  <a:pt x="87688" y="177705"/>
                </a:lnTo>
                <a:lnTo>
                  <a:pt x="86556" y="176328"/>
                </a:lnTo>
                <a:lnTo>
                  <a:pt x="85319" y="175046"/>
                </a:lnTo>
                <a:lnTo>
                  <a:pt x="83983" y="173867"/>
                </a:lnTo>
                <a:lnTo>
                  <a:pt x="82557" y="172799"/>
                </a:lnTo>
                <a:lnTo>
                  <a:pt x="81050" y="171847"/>
                </a:lnTo>
                <a:lnTo>
                  <a:pt x="79473" y="171020"/>
                </a:lnTo>
                <a:lnTo>
                  <a:pt x="77834" y="170320"/>
                </a:lnTo>
                <a:lnTo>
                  <a:pt x="76144" y="169754"/>
                </a:lnTo>
                <a:lnTo>
                  <a:pt x="74415" y="169325"/>
                </a:lnTo>
                <a:lnTo>
                  <a:pt x="72657" y="169035"/>
                </a:lnTo>
                <a:lnTo>
                  <a:pt x="70881" y="168887"/>
                </a:lnTo>
                <a:lnTo>
                  <a:pt x="69099" y="168881"/>
                </a:lnTo>
                <a:lnTo>
                  <a:pt x="67323" y="169017"/>
                </a:lnTo>
                <a:lnTo>
                  <a:pt x="65563" y="169295"/>
                </a:lnTo>
                <a:lnTo>
                  <a:pt x="63830" y="169712"/>
                </a:lnTo>
                <a:lnTo>
                  <a:pt x="62137" y="170267"/>
                </a:lnTo>
                <a:lnTo>
                  <a:pt x="60493" y="170955"/>
                </a:lnTo>
                <a:lnTo>
                  <a:pt x="58803" y="171640"/>
                </a:lnTo>
                <a:lnTo>
                  <a:pt x="57063" y="172185"/>
                </a:lnTo>
                <a:lnTo>
                  <a:pt x="55284" y="172586"/>
                </a:lnTo>
                <a:lnTo>
                  <a:pt x="53478" y="172840"/>
                </a:lnTo>
                <a:lnTo>
                  <a:pt x="51658" y="172945"/>
                </a:lnTo>
                <a:lnTo>
                  <a:pt x="49835" y="172902"/>
                </a:lnTo>
                <a:lnTo>
                  <a:pt x="48022" y="172709"/>
                </a:lnTo>
                <a:lnTo>
                  <a:pt x="46230" y="172369"/>
                </a:lnTo>
                <a:lnTo>
                  <a:pt x="44472" y="171884"/>
                </a:lnTo>
                <a:lnTo>
                  <a:pt x="42760" y="171256"/>
                </a:lnTo>
                <a:lnTo>
                  <a:pt x="41105" y="170491"/>
                </a:lnTo>
                <a:lnTo>
                  <a:pt x="39518" y="169593"/>
                </a:lnTo>
                <a:lnTo>
                  <a:pt x="38009" y="168568"/>
                </a:lnTo>
                <a:lnTo>
                  <a:pt x="36590" y="167423"/>
                </a:lnTo>
                <a:lnTo>
                  <a:pt x="35269" y="166166"/>
                </a:lnTo>
                <a:lnTo>
                  <a:pt x="34055" y="164805"/>
                </a:lnTo>
                <a:lnTo>
                  <a:pt x="32956" y="163350"/>
                </a:lnTo>
                <a:lnTo>
                  <a:pt x="31980" y="161810"/>
                </a:lnTo>
                <a:lnTo>
                  <a:pt x="31133" y="160195"/>
                </a:lnTo>
                <a:lnTo>
                  <a:pt x="30421" y="158516"/>
                </a:lnTo>
                <a:lnTo>
                  <a:pt x="29849" y="156785"/>
                </a:lnTo>
                <a:lnTo>
                  <a:pt x="29420" y="155012"/>
                </a:lnTo>
                <a:lnTo>
                  <a:pt x="29137" y="153211"/>
                </a:lnTo>
                <a:lnTo>
                  <a:pt x="29003" y="151392"/>
                </a:lnTo>
                <a:lnTo>
                  <a:pt x="29017" y="149569"/>
                </a:lnTo>
                <a:lnTo>
                  <a:pt x="29181" y="147752"/>
                </a:lnTo>
                <a:lnTo>
                  <a:pt x="29493" y="145956"/>
                </a:lnTo>
                <a:lnTo>
                  <a:pt x="29950" y="144190"/>
                </a:lnTo>
                <a:lnTo>
                  <a:pt x="30551" y="142469"/>
                </a:lnTo>
                <a:lnTo>
                  <a:pt x="31290" y="140801"/>
                </a:lnTo>
                <a:lnTo>
                  <a:pt x="32162" y="139200"/>
                </a:lnTo>
                <a:lnTo>
                  <a:pt x="33163" y="137676"/>
                </a:lnTo>
                <a:lnTo>
                  <a:pt x="34285" y="136238"/>
                </a:lnTo>
                <a:lnTo>
                  <a:pt x="35521" y="134897"/>
                </a:lnTo>
                <a:lnTo>
                  <a:pt x="36862" y="133662"/>
                </a:lnTo>
                <a:lnTo>
                  <a:pt x="38300" y="132540"/>
                </a:lnTo>
                <a:lnTo>
                  <a:pt x="39716" y="131460"/>
                </a:lnTo>
                <a:lnTo>
                  <a:pt x="41040" y="130270"/>
                </a:lnTo>
                <a:lnTo>
                  <a:pt x="42266" y="128979"/>
                </a:lnTo>
                <a:lnTo>
                  <a:pt x="43385" y="127593"/>
                </a:lnTo>
                <a:lnTo>
                  <a:pt x="44389" y="126123"/>
                </a:lnTo>
                <a:lnTo>
                  <a:pt x="45273" y="124577"/>
                </a:lnTo>
                <a:lnTo>
                  <a:pt x="46031" y="122966"/>
                </a:lnTo>
                <a:lnTo>
                  <a:pt x="46657" y="121299"/>
                </a:lnTo>
                <a:lnTo>
                  <a:pt x="47149" y="119588"/>
                </a:lnTo>
                <a:lnTo>
                  <a:pt x="47502" y="117842"/>
                </a:lnTo>
                <a:lnTo>
                  <a:pt x="47715" y="116074"/>
                </a:lnTo>
                <a:lnTo>
                  <a:pt x="47786" y="114295"/>
                </a:lnTo>
                <a:lnTo>
                  <a:pt x="47715" y="112516"/>
                </a:lnTo>
                <a:lnTo>
                  <a:pt x="47502" y="110748"/>
                </a:lnTo>
                <a:lnTo>
                  <a:pt x="47149" y="109003"/>
                </a:lnTo>
                <a:lnTo>
                  <a:pt x="46657" y="107291"/>
                </a:lnTo>
                <a:lnTo>
                  <a:pt x="46031" y="105625"/>
                </a:lnTo>
                <a:lnTo>
                  <a:pt x="45273" y="104013"/>
                </a:lnTo>
                <a:lnTo>
                  <a:pt x="44389" y="102467"/>
                </a:lnTo>
                <a:lnTo>
                  <a:pt x="43385" y="100997"/>
                </a:lnTo>
                <a:lnTo>
                  <a:pt x="42266" y="99612"/>
                </a:lnTo>
                <a:lnTo>
                  <a:pt x="41040" y="98320"/>
                </a:lnTo>
                <a:lnTo>
                  <a:pt x="39716" y="97130"/>
                </a:lnTo>
                <a:lnTo>
                  <a:pt x="38300" y="96050"/>
                </a:lnTo>
                <a:lnTo>
                  <a:pt x="36864" y="94928"/>
                </a:lnTo>
                <a:lnTo>
                  <a:pt x="35525" y="93692"/>
                </a:lnTo>
                <a:lnTo>
                  <a:pt x="34291" y="92352"/>
                </a:lnTo>
                <a:lnTo>
                  <a:pt x="33171" y="90914"/>
                </a:lnTo>
                <a:lnTo>
                  <a:pt x="32172" y="89390"/>
                </a:lnTo>
                <a:lnTo>
                  <a:pt x="31301" y="87790"/>
                </a:lnTo>
                <a:lnTo>
                  <a:pt x="30563" y="86124"/>
                </a:lnTo>
                <a:lnTo>
                  <a:pt x="29964" y="84403"/>
                </a:lnTo>
                <a:lnTo>
                  <a:pt x="29508" y="82639"/>
                </a:lnTo>
                <a:lnTo>
                  <a:pt x="29197" y="80843"/>
                </a:lnTo>
                <a:lnTo>
                  <a:pt x="29034" y="79028"/>
                </a:lnTo>
                <a:lnTo>
                  <a:pt x="29019" y="77206"/>
                </a:lnTo>
                <a:lnTo>
                  <a:pt x="29154" y="75389"/>
                </a:lnTo>
                <a:lnTo>
                  <a:pt x="29436" y="73589"/>
                </a:lnTo>
                <a:lnTo>
                  <a:pt x="29865" y="71818"/>
                </a:lnTo>
                <a:lnTo>
                  <a:pt x="30437" y="70088"/>
                </a:lnTo>
                <a:lnTo>
                  <a:pt x="31148" y="68410"/>
                </a:lnTo>
                <a:lnTo>
                  <a:pt x="31994" y="66796"/>
                </a:lnTo>
                <a:lnTo>
                  <a:pt x="32969" y="65257"/>
                </a:lnTo>
                <a:lnTo>
                  <a:pt x="34067" y="63802"/>
                </a:lnTo>
                <a:lnTo>
                  <a:pt x="35279" y="62442"/>
                </a:lnTo>
                <a:lnTo>
                  <a:pt x="36599" y="61185"/>
                </a:lnTo>
                <a:lnTo>
                  <a:pt x="38017" y="60041"/>
                </a:lnTo>
                <a:lnTo>
                  <a:pt x="39524" y="59016"/>
                </a:lnTo>
                <a:lnTo>
                  <a:pt x="41109" y="58118"/>
                </a:lnTo>
                <a:lnTo>
                  <a:pt x="42763" y="57352"/>
                </a:lnTo>
                <a:lnTo>
                  <a:pt x="44473" y="56724"/>
                </a:lnTo>
                <a:lnTo>
                  <a:pt x="46229" y="56237"/>
                </a:lnTo>
                <a:lnTo>
                  <a:pt x="48019" y="55896"/>
                </a:lnTo>
                <a:lnTo>
                  <a:pt x="49831" y="55702"/>
                </a:lnTo>
                <a:lnTo>
                  <a:pt x="51653" y="55657"/>
                </a:lnTo>
                <a:lnTo>
                  <a:pt x="53472" y="55760"/>
                </a:lnTo>
                <a:lnTo>
                  <a:pt x="55277" y="56012"/>
                </a:lnTo>
                <a:lnTo>
                  <a:pt x="57055" y="56411"/>
                </a:lnTo>
                <a:lnTo>
                  <a:pt x="58794" y="56953"/>
                </a:lnTo>
                <a:lnTo>
                  <a:pt x="60484" y="57636"/>
                </a:lnTo>
                <a:lnTo>
                  <a:pt x="62127" y="58323"/>
                </a:lnTo>
                <a:lnTo>
                  <a:pt x="63820" y="58876"/>
                </a:lnTo>
                <a:lnTo>
                  <a:pt x="65552" y="59293"/>
                </a:lnTo>
                <a:lnTo>
                  <a:pt x="67312" y="59570"/>
                </a:lnTo>
                <a:lnTo>
                  <a:pt x="69088" y="59706"/>
                </a:lnTo>
                <a:lnTo>
                  <a:pt x="70869" y="59699"/>
                </a:lnTo>
                <a:lnTo>
                  <a:pt x="72644" y="59550"/>
                </a:lnTo>
                <a:lnTo>
                  <a:pt x="74401" y="59260"/>
                </a:lnTo>
                <a:lnTo>
                  <a:pt x="76130" y="58831"/>
                </a:lnTo>
                <a:lnTo>
                  <a:pt x="77819" y="58264"/>
                </a:lnTo>
                <a:lnTo>
                  <a:pt x="79457" y="57565"/>
                </a:lnTo>
                <a:lnTo>
                  <a:pt x="81034" y="56737"/>
                </a:lnTo>
                <a:lnTo>
                  <a:pt x="82540" y="55786"/>
                </a:lnTo>
                <a:lnTo>
                  <a:pt x="83966" y="54718"/>
                </a:lnTo>
                <a:lnTo>
                  <a:pt x="85301" y="53539"/>
                </a:lnTo>
                <a:lnTo>
                  <a:pt x="86538" y="52257"/>
                </a:lnTo>
                <a:lnTo>
                  <a:pt x="87669" y="50881"/>
                </a:lnTo>
                <a:lnTo>
                  <a:pt x="88686" y="49419"/>
                </a:lnTo>
                <a:lnTo>
                  <a:pt x="89583" y="47880"/>
                </a:lnTo>
                <a:lnTo>
                  <a:pt x="90355" y="46275"/>
                </a:lnTo>
                <a:lnTo>
                  <a:pt x="90995" y="44613"/>
                </a:lnTo>
                <a:lnTo>
                  <a:pt x="91501" y="42905"/>
                </a:lnTo>
                <a:lnTo>
                  <a:pt x="91870" y="41162"/>
                </a:lnTo>
                <a:lnTo>
                  <a:pt x="92097" y="39395"/>
                </a:lnTo>
              </a:path>
              <a:path w="228600" h="228600">
                <a:moveTo>
                  <a:pt x="85725" y="114300"/>
                </a:moveTo>
                <a:lnTo>
                  <a:pt x="85823" y="116660"/>
                </a:lnTo>
                <a:lnTo>
                  <a:pt x="86115" y="119003"/>
                </a:lnTo>
                <a:lnTo>
                  <a:pt x="86599" y="121315"/>
                </a:lnTo>
                <a:lnTo>
                  <a:pt x="87273" y="123578"/>
                </a:lnTo>
                <a:lnTo>
                  <a:pt x="88132" y="125778"/>
                </a:lnTo>
                <a:lnTo>
                  <a:pt x="89169" y="127900"/>
                </a:lnTo>
                <a:lnTo>
                  <a:pt x="90378" y="129929"/>
                </a:lnTo>
                <a:lnTo>
                  <a:pt x="91750" y="131851"/>
                </a:lnTo>
                <a:lnTo>
                  <a:pt x="93277" y="133653"/>
                </a:lnTo>
                <a:lnTo>
                  <a:pt x="94947" y="135323"/>
                </a:lnTo>
                <a:lnTo>
                  <a:pt x="96749" y="136850"/>
                </a:lnTo>
                <a:lnTo>
                  <a:pt x="98671" y="138222"/>
                </a:lnTo>
                <a:lnTo>
                  <a:pt x="100700" y="139431"/>
                </a:lnTo>
                <a:lnTo>
                  <a:pt x="102822" y="140468"/>
                </a:lnTo>
                <a:lnTo>
                  <a:pt x="105022" y="141327"/>
                </a:lnTo>
                <a:lnTo>
                  <a:pt x="107285" y="142001"/>
                </a:lnTo>
                <a:lnTo>
                  <a:pt x="109597" y="142485"/>
                </a:lnTo>
                <a:lnTo>
                  <a:pt x="111940" y="142777"/>
                </a:lnTo>
                <a:lnTo>
                  <a:pt x="114300" y="142875"/>
                </a:lnTo>
                <a:lnTo>
                  <a:pt x="116660" y="142777"/>
                </a:lnTo>
                <a:lnTo>
                  <a:pt x="119003" y="142485"/>
                </a:lnTo>
                <a:lnTo>
                  <a:pt x="121315" y="142001"/>
                </a:lnTo>
                <a:lnTo>
                  <a:pt x="123578" y="141327"/>
                </a:lnTo>
                <a:lnTo>
                  <a:pt x="125778" y="140468"/>
                </a:lnTo>
                <a:lnTo>
                  <a:pt x="127900" y="139431"/>
                </a:lnTo>
                <a:lnTo>
                  <a:pt x="129929" y="138222"/>
                </a:lnTo>
                <a:lnTo>
                  <a:pt x="131851" y="136850"/>
                </a:lnTo>
                <a:lnTo>
                  <a:pt x="133653" y="135323"/>
                </a:lnTo>
                <a:lnTo>
                  <a:pt x="135323" y="133653"/>
                </a:lnTo>
                <a:lnTo>
                  <a:pt x="136850" y="131851"/>
                </a:lnTo>
                <a:lnTo>
                  <a:pt x="138222" y="129929"/>
                </a:lnTo>
                <a:lnTo>
                  <a:pt x="139431" y="127900"/>
                </a:lnTo>
                <a:lnTo>
                  <a:pt x="140468" y="125778"/>
                </a:lnTo>
                <a:lnTo>
                  <a:pt x="141327" y="123578"/>
                </a:lnTo>
                <a:lnTo>
                  <a:pt x="142001" y="121315"/>
                </a:lnTo>
                <a:lnTo>
                  <a:pt x="142485" y="119003"/>
                </a:lnTo>
                <a:lnTo>
                  <a:pt x="142777" y="116660"/>
                </a:lnTo>
                <a:lnTo>
                  <a:pt x="142875" y="114300"/>
                </a:lnTo>
                <a:lnTo>
                  <a:pt x="142777" y="111940"/>
                </a:lnTo>
                <a:lnTo>
                  <a:pt x="142485" y="109597"/>
                </a:lnTo>
                <a:lnTo>
                  <a:pt x="142001" y="107285"/>
                </a:lnTo>
                <a:lnTo>
                  <a:pt x="141327" y="105022"/>
                </a:lnTo>
                <a:lnTo>
                  <a:pt x="140468" y="102822"/>
                </a:lnTo>
                <a:lnTo>
                  <a:pt x="139431" y="100700"/>
                </a:lnTo>
                <a:lnTo>
                  <a:pt x="138222" y="98671"/>
                </a:lnTo>
                <a:lnTo>
                  <a:pt x="136850" y="96749"/>
                </a:lnTo>
                <a:lnTo>
                  <a:pt x="135323" y="94947"/>
                </a:lnTo>
                <a:lnTo>
                  <a:pt x="133653" y="93277"/>
                </a:lnTo>
                <a:lnTo>
                  <a:pt x="131851" y="91750"/>
                </a:lnTo>
                <a:lnTo>
                  <a:pt x="129929" y="90378"/>
                </a:lnTo>
                <a:lnTo>
                  <a:pt x="127900" y="89169"/>
                </a:lnTo>
                <a:lnTo>
                  <a:pt x="125778" y="88132"/>
                </a:lnTo>
                <a:lnTo>
                  <a:pt x="123578" y="87273"/>
                </a:lnTo>
                <a:lnTo>
                  <a:pt x="121315" y="86599"/>
                </a:lnTo>
                <a:lnTo>
                  <a:pt x="119003" y="86115"/>
                </a:lnTo>
                <a:lnTo>
                  <a:pt x="116660" y="85823"/>
                </a:lnTo>
                <a:lnTo>
                  <a:pt x="114300" y="85725"/>
                </a:lnTo>
                <a:lnTo>
                  <a:pt x="111940" y="85823"/>
                </a:lnTo>
                <a:lnTo>
                  <a:pt x="109597" y="86115"/>
                </a:lnTo>
                <a:lnTo>
                  <a:pt x="107285" y="86599"/>
                </a:lnTo>
                <a:lnTo>
                  <a:pt x="105022" y="87273"/>
                </a:lnTo>
                <a:lnTo>
                  <a:pt x="102822" y="88132"/>
                </a:lnTo>
                <a:lnTo>
                  <a:pt x="100700" y="89169"/>
                </a:lnTo>
                <a:lnTo>
                  <a:pt x="98671" y="90378"/>
                </a:lnTo>
                <a:lnTo>
                  <a:pt x="96749" y="91750"/>
                </a:lnTo>
                <a:lnTo>
                  <a:pt x="94947" y="93277"/>
                </a:lnTo>
                <a:lnTo>
                  <a:pt x="93277" y="94947"/>
                </a:lnTo>
                <a:lnTo>
                  <a:pt x="91750" y="96749"/>
                </a:lnTo>
                <a:lnTo>
                  <a:pt x="90378" y="98671"/>
                </a:lnTo>
                <a:lnTo>
                  <a:pt x="89169" y="100700"/>
                </a:lnTo>
                <a:lnTo>
                  <a:pt x="88132" y="102822"/>
                </a:lnTo>
                <a:lnTo>
                  <a:pt x="87273" y="105022"/>
                </a:lnTo>
                <a:lnTo>
                  <a:pt x="86599" y="107285"/>
                </a:lnTo>
                <a:lnTo>
                  <a:pt x="86115" y="109597"/>
                </a:lnTo>
                <a:lnTo>
                  <a:pt x="85823" y="111940"/>
                </a:lnTo>
                <a:lnTo>
                  <a:pt x="8572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ABDDE50-9CEC-4183-AA73-A3A063B2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32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変える機能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77130D02-AA8A-4259-834B-407DD4EF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99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E4710C9-37F1-43B3-88D0-24F6E38E3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0CF1DFF-0D91-4412-BB08-3D1E4ED1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1D620E12-91EC-4E50-9D18-5FB6C195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9200" y="4972050"/>
            <a:ext cx="45212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ECC83092-3067-4FBE-9922-69F8611A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01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A6D5292-F39F-448D-8E16-A4D52C9E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33075" y="5076825"/>
            <a:ext cx="382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確かめる行動</a:t>
            </a:r>
          </a:p>
        </p:txBody>
      </p:sp>
      <p:sp>
        <p:nvSpPr>
          <p:cNvPr id="39" name="input">
            <a:extLst xmlns:a="http://schemas.openxmlformats.org/drawingml/2006/main">
              <a:ext uri="{FF2B5EF4-FFF2-40B4-BE49-F238E27FC236}">
                <a16:creationId xmlns:a16="http://schemas.microsoft.com/office/drawing/2014/main" id="{511865D0-D04B-4224-BCA4-FB1E3E36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700" y="5600700"/>
            <a:ext cx="41402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E21371D-B65C-497A-A551-46D47D04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1" name="body">
            <a:extLst xmlns:a="http://schemas.openxmlformats.org/drawingml/2006/main">
              <a:ext uri="{FF2B5EF4-FFF2-40B4-BE49-F238E27FC236}">
                <a16:creationId xmlns:a16="http://schemas.microsoft.com/office/drawing/2014/main" id="{10641522-6FF8-49FB-AABB-6B961AEA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50601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2026-10-06T23:57:39.9290000Z</dcterms:created>
  <dcterms:modified xsi:type="dcterms:W3CDTF">2026-10-06T23:57:39.9290000Z</dcterms:modified>
</coreProperties>
</file>