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860ba4a45854d16" /><Relationship Type="http://schemas.openxmlformats.org/officeDocument/2006/relationships/extended-properties" Target="/docProps/app.xml" Id="Recc288a78887448d" /><Relationship Type="http://schemas.openxmlformats.org/officeDocument/2006/relationships/officeDocument" Target="/ppt/presentation.xml" Id="R68e1c440d8a74b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2d35aef84d445ab"/>
  </p:sldMasterIdLst>
  <p:notesMasterIdLst>
    <p:notesMasterId xmlns:r="http://schemas.openxmlformats.org/officeDocument/2006/relationships" r:id="Rebcab71de34749d5"/>
  </p:notesMasterIdLst>
  <p:sldIdLst>
    <p:sldId xmlns:r="http://schemas.openxmlformats.org/officeDocument/2006/relationships" id="256" r:id="R3dd5f475b5a24d70"/>
    <p:sldId xmlns:r="http://schemas.openxmlformats.org/officeDocument/2006/relationships" id="257" r:id="R041e5046eccc47ab"/>
    <p:sldId xmlns:r="http://schemas.openxmlformats.org/officeDocument/2006/relationships" id="258" r:id="Rd8219685f10a43f9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ade3ba5ef8142f8" /><Relationship Type="http://schemas.openxmlformats.org/officeDocument/2006/relationships/slideMaster" Target="/ppt/slideMasters/slideMaster1.xml" Id="Ra2d35aef84d445ab" /><Relationship Type="http://schemas.openxmlformats.org/officeDocument/2006/relationships/notesMaster" Target="/ppt/notesMasters/notesMaster1.xml" Id="Rebcab71de34749d5" /><Relationship Type="http://schemas.openxmlformats.org/officeDocument/2006/relationships/presProps" Target="/ppt/presProps.xml" Id="R6224c4ff7ba44912" /><Relationship Type="http://schemas.openxmlformats.org/officeDocument/2006/relationships/tableStyles" Target="/ppt/tableStyles.xml" Id="R1b46580eec704a67" /><Relationship Type="http://schemas.openxmlformats.org/officeDocument/2006/relationships/slide" Target="/ppt/slides/slide1.xml" Id="R3dd5f475b5a24d70" /><Relationship Type="http://schemas.openxmlformats.org/officeDocument/2006/relationships/slide" Target="/ppt/slides/slide2.xml" Id="R041e5046eccc47ab" /><Relationship Type="http://schemas.openxmlformats.org/officeDocument/2006/relationships/slide" Target="/ppt/slides/slide3.xml" Id="Rd8219685f10a43f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f49c82563174e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1e22f4454e4b10" /><Relationship Type="http://schemas.openxmlformats.org/officeDocument/2006/relationships/notesMaster" Target="/ppt/notesMasters/notesMaster1.xml" Id="R73bce0691c7441c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24221eb11b24cf3" /><Relationship Type="http://schemas.openxmlformats.org/officeDocument/2006/relationships/notesMaster" Target="/ppt/notesMasters/notesMaster1.xml" Id="R8244a18ddfee411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af6f21b47c14c6d" /><Relationship Type="http://schemas.openxmlformats.org/officeDocument/2006/relationships/notesMaster" Target="/ppt/notesMasters/notesMaster1.xml" Id="R62c3f015142e4a1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ヒアリング調査の設計</a:t>
            </a:r>
          </a:p>
          <a:p xmlns:a="http://schemas.openxmlformats.org/drawingml/2006/main">
            <a:r>
              <a:t>調査で決めたいことから、対象と質問を選ぶ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ヒアリング調査の設計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ヒアリング調査の設計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a76411a184476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2d0ac0c142f4385" /><Relationship Type="http://schemas.openxmlformats.org/officeDocument/2006/relationships/slideLayout" Target="/ppt/slideLayouts/slideLayout1.xml" Id="Ra0c852d9885540c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0c852d9885540c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d8a0cd84374b4d" /><Relationship Type="http://schemas.openxmlformats.org/officeDocument/2006/relationships/image" Target="/ppt/media/image.png" Id="Rb5e337464b47440a" /><Relationship Type="http://schemas.openxmlformats.org/officeDocument/2006/relationships/notesSlide" Target="/ppt/notesSlides/notesSlide1.xml" Id="R08ffbd61a849438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0e964fe48144b5" /><Relationship Type="http://schemas.openxmlformats.org/officeDocument/2006/relationships/notesSlide" Target="/ppt/notesSlides/notesSlide2.xml" Id="Rf957fad4abf545d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c65df7676f4b9e" /><Relationship Type="http://schemas.openxmlformats.org/officeDocument/2006/relationships/notesSlide" Target="/ppt/notesSlides/notesSlide3.xml" Id="R8cc09eff37aa47a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372BDC65-AC67-4049-9240-4F6119CDC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8C687EC8-332C-4BCB-A8CF-D6187901C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90672999-DB9B-4364-B9C3-6F2E53FE0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E0B78A47-00B5-4530-A97C-5FAB5D708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34B74DBC-9FBE-47B3-A121-6FB292931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86F3F5-0D86-4561-98A6-0B4DDA5BB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D37F2301-25C3-46B9-94B4-9BBAEDE52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2FBCEB-4E01-436E-9A7A-4B7566540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search">
            <a:extLst xmlns:a="http://schemas.openxmlformats.org/drawingml/2006/main">
              <a:ext uri="{FF2B5EF4-FFF2-40B4-BE49-F238E27FC236}">
                <a16:creationId xmlns:a16="http://schemas.microsoft.com/office/drawing/2014/main" id="{CC9652A5-44B4-43CB-86B8-3204A0012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38FEA894-4901-45E9-8A14-70F61E170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ヒアリング調査の設計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C402B28E-D2F2-4365-9EAF-10148B6D3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調査で決めたいことから、対象と質問を選ぶ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06547A60-0F9C-46AD-8893-B391300B1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826123EF-AE6E-4157-A769-014E354A7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3ACE83DB-9321-4184-9FDD-E2A6507B2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e337464b47440a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9994EE-D731-4B96-B546-380F10EA7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01950A9D-AE14-4829-8014-FB65A5168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ARC-SG-57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7BEC182C-2A47-4C5E-A8AD-5F8E89EAC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542120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3216D253-4C7C-41C2-82CD-01A658138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1B1269C-90D1-4274-89B3-8FADBCCC9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81DFE5BC-DCB2-4F2C-880E-22C31D0E1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ADF1781-6716-4EF5-8756-45DF2482B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4E9AD68A-040B-408C-AD61-045431718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ヒアリング調査の設計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EC1F9EE7-62F7-4F59-8FB7-49A911036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家計簿アプリを使わなくなる理由の調査の場合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C2DF38-8C23-4B1E-8176-10A8DA906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F3F6DF1A-49EF-4925-8638-F2763ECC8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D9F0A790-D0BE-4ECA-9868-03AE35E57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ARC-SG-57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6B4FBE87-4C90-4634-B889-C4A621100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1" name="icon:search">
            <a:extLst xmlns:a="http://schemas.openxmlformats.org/drawingml/2006/main">
              <a:ext uri="{FF2B5EF4-FFF2-40B4-BE49-F238E27FC236}">
                <a16:creationId xmlns:a16="http://schemas.microsoft.com/office/drawing/2014/main" id="{AE7CD77B-D353-4D09-A499-C2820603A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BE0674F-6242-4958-8D95-CA025F36D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調査で決めること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C5FD0A77-2D17-403C-BE4D-B80B08980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改善すべき離脱の理由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5A6502-7E42-486C-8538-05C167F6E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85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F923E626-DC04-4830-9FDD-965D81B61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85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86E9E06D-05E7-4CB8-B4CB-7F1C6F816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17" name="icon:search">
            <a:extLst xmlns:a="http://schemas.openxmlformats.org/drawingml/2006/main">
              <a:ext uri="{FF2B5EF4-FFF2-40B4-BE49-F238E27FC236}">
                <a16:creationId xmlns:a16="http://schemas.microsoft.com/office/drawing/2014/main" id="{E6F47F04-F193-4AB8-87F7-80EAE9F79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C47E4EE-A526-4146-8806-FE0B94360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比べる原因</a:t>
            </a:r>
          </a:p>
        </p:txBody>
      </p:sp>
      <p:sp>
        <p:nvSpPr>
          <p:cNvPr id="19" name="example">
            <a:extLst xmlns:a="http://schemas.openxmlformats.org/drawingml/2006/main">
              <a:ext uri="{FF2B5EF4-FFF2-40B4-BE49-F238E27FC236}">
                <a16:creationId xmlns:a16="http://schemas.microsoft.com/office/drawing/2014/main" id="{5356A896-4175-496E-902D-662AC9846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入力負担か、数字を見る不安か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F6FFED-5565-400B-8D38-5F0049B4D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7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1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E07B29D5-540B-4C05-8E85-A9A17AC52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7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217B0300-47D5-44B0-B56F-A727BB097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3" name="icon:user">
            <a:extLst xmlns:a="http://schemas.openxmlformats.org/drawingml/2006/main">
              <a:ext uri="{FF2B5EF4-FFF2-40B4-BE49-F238E27FC236}">
                <a16:creationId xmlns:a16="http://schemas.microsoft.com/office/drawing/2014/main" id="{310F93D8-D10C-40F3-B252-9DB844B13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D1533F3-E2C5-4DE6-A703-F23C85D47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対象者の条件</a:t>
            </a:r>
          </a:p>
        </p:txBody>
      </p:sp>
      <p:sp>
        <p:nvSpPr>
          <p:cNvPr id="25" name="example">
            <a:extLst xmlns:a="http://schemas.openxmlformats.org/drawingml/2006/main">
              <a:ext uri="{FF2B5EF4-FFF2-40B4-BE49-F238E27FC236}">
                <a16:creationId xmlns:a16="http://schemas.microsoft.com/office/drawing/2014/main" id="{2AA89588-E324-414A-9B23-D9097E868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直近1か月に利用中断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95B3A51-D288-40D2-ABE1-8DC6624B9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E85CC6D-AE03-4791-99CA-B5B267965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779C88D2-047F-42C4-AF55-23CD7ABFD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C53AC24-B521-4AB6-8CC5-0D9BDE42B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3AA922F-CCA7-4B56-8193-846433807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比較する群</a:t>
            </a:r>
          </a:p>
        </p:txBody>
      </p:sp>
      <p:sp>
        <p:nvSpPr>
          <p:cNvPr id="31" name="example">
            <a:extLst xmlns:a="http://schemas.openxmlformats.org/drawingml/2006/main">
              <a:ext uri="{FF2B5EF4-FFF2-40B4-BE49-F238E27FC236}">
                <a16:creationId xmlns:a16="http://schemas.microsoft.com/office/drawing/2014/main" id="{1781075C-12E6-4759-81C9-222CC826C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継続者と中断者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B4956A7-D512-445C-AF87-3F450D8D5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EC066BD-EA06-47CF-A3A3-1934FC866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81FFE58F-8846-4DE9-BD69-6721DFB68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4529A73-8418-4479-BAAC-086FC05B0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B0CC263-CCC0-463A-ADF8-661B54D5F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共通質問・分岐</a:t>
            </a:r>
          </a:p>
        </p:txBody>
      </p:sp>
      <p:sp>
        <p:nvSpPr>
          <p:cNvPr id="37" name="example">
            <a:extLst xmlns:a="http://schemas.openxmlformats.org/drawingml/2006/main">
              <a:ext uri="{FF2B5EF4-FFF2-40B4-BE49-F238E27FC236}">
                <a16:creationId xmlns:a16="http://schemas.microsoft.com/office/drawing/2014/main" id="{72B37831-3227-47E6-9491-50335ABDF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最後の利用場面と、その後の行動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D1E1C9B-2E8D-431F-83E4-791461E12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FC1D5E0-F6EB-4B78-B0EF-B503BABBE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C917BA21-6A4C-4B34-BED4-4EA0FF9DB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C609934D-49B6-4550-AD07-20BEA9ED4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34483E5-62A3-4C7D-B764-EEE74B5A6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言える範囲</a:t>
            </a:r>
          </a:p>
        </p:txBody>
      </p:sp>
      <p:sp>
        <p:nvSpPr>
          <p:cNvPr id="43" name="example">
            <a:extLst xmlns:a="http://schemas.openxmlformats.org/drawingml/2006/main">
              <a:ext uri="{FF2B5EF4-FFF2-40B4-BE49-F238E27FC236}">
                <a16:creationId xmlns:a16="http://schemas.microsoft.com/office/drawing/2014/main" id="{FA53153F-6329-4D7C-8360-F483F4CCB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少人数の探索調査。割合は推定しない</a:t>
            </a:r>
          </a:p>
        </p:txBody>
      </p:sp>
      <p:sp>
        <p:nvSpPr>
          <p:cNvPr id="44" name="shape">
            <a:extLst xmlns:a="http://schemas.openxmlformats.org/drawingml/2006/main">
              <a:ext uri="{FF2B5EF4-FFF2-40B4-BE49-F238E27FC236}">
                <a16:creationId xmlns:a16="http://schemas.microsoft.com/office/drawing/2014/main" id="{9D85CA95-624F-40C5-8AA8-87016D062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8CF847C-1336-43D8-8EA2-57768CDB7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2F0C2DF-2225-45BF-A28D-32E6856A9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7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D6002F64-6C3F-41E8-8807-FC755C6CD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8" name="annotation">
            <a:extLst xmlns:a="http://schemas.openxmlformats.org/drawingml/2006/main">
              <a:ext uri="{FF2B5EF4-FFF2-40B4-BE49-F238E27FC236}">
                <a16:creationId xmlns:a16="http://schemas.microsoft.com/office/drawing/2014/main" id="{0D77B5C7-3509-4EFE-A695-CEF5CBA64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対象者の条件には、実際の経験と時期を書く</a:t>
            </a:r>
          </a:p>
        </p:txBody>
      </p:sp>
      <p:sp>
        <p:nvSpPr>
          <p:cNvPr id="49" name="shape">
            <a:extLst xmlns:a="http://schemas.openxmlformats.org/drawingml/2006/main">
              <a:ext uri="{FF2B5EF4-FFF2-40B4-BE49-F238E27FC236}">
                <a16:creationId xmlns:a16="http://schemas.microsoft.com/office/drawing/2014/main" id="{A8390B14-BF6F-4CA2-B944-E2DA95E78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2E488816-C0BA-4C53-9F43-5D064AB7F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0FF8B40A-3667-49EE-ABEE-AC9B3AF52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2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3EF829F6-9C4C-439D-A34D-988865353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3" name="annotation">
            <a:extLst xmlns:a="http://schemas.openxmlformats.org/drawingml/2006/main">
              <a:ext uri="{FF2B5EF4-FFF2-40B4-BE49-F238E27FC236}">
                <a16:creationId xmlns:a16="http://schemas.microsoft.com/office/drawing/2014/main" id="{C476B256-396A-46BC-B61C-B44EA4923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原因の候補を区別できる質問になっているか確認する</a:t>
            </a:r>
          </a:p>
        </p:txBody>
      </p:sp>
    </p:spTree>
    <p:extLst>
      <p:ext uri="{BB962C8B-B14F-4D97-AF65-F5344CB8AC3E}">
        <p14:creationId xmlns:p14="http://schemas.microsoft.com/office/powerpoint/2010/main" val="2398345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icon:pencil">
            <a:extLst xmlns:a="http://schemas.openxmlformats.org/drawingml/2006/main">
              <a:ext uri="{FF2B5EF4-FFF2-40B4-BE49-F238E27FC236}">
                <a16:creationId xmlns:a16="http://schemas.microsoft.com/office/drawing/2014/main" id="{092290B8-7435-4DE4-A445-304C7A602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4F91DB7-CEDD-4E22-8891-709D4599E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97AF9C93-F8A9-46BB-A1DF-935264960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37626BA-0CEA-4918-B0C4-EDCB97610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036CBCA1-6561-45CB-8C9A-56347FF13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ヒアリング調査の設計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B61208CC-D2B4-4819-8627-F8A1AB119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8CBC08-ECB9-49B3-9F8E-E56F716B2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FD50CC8E-3EAD-4540-A3D3-E3009DF1F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7A89FB45-C04D-4E89-96EA-3A1854B16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ARC-SG-57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3739328E-B65F-40EC-95B1-57E96FAD8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search">
            <a:extLst xmlns:a="http://schemas.openxmlformats.org/drawingml/2006/main">
              <a:ext uri="{FF2B5EF4-FFF2-40B4-BE49-F238E27FC236}">
                <a16:creationId xmlns:a16="http://schemas.microsoft.com/office/drawing/2014/main" id="{BFC916A9-EC38-47A4-A8F9-6413008C3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E1468A7-3617-4A15-86FE-5E7631BAA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調査で決めること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65A6006F-4772-494E-A253-9B60715B6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EF3E3AA7-BD51-414B-A8DF-7C48C465F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search">
            <a:extLst xmlns:a="http://schemas.openxmlformats.org/drawingml/2006/main">
              <a:ext uri="{FF2B5EF4-FFF2-40B4-BE49-F238E27FC236}">
                <a16:creationId xmlns:a16="http://schemas.microsoft.com/office/drawing/2014/main" id="{D38D78C7-3C7F-4453-BF5C-7B4A9DB24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F2DB18A-2E07-4307-9C25-6EA175F73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比べる原因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D8D928F1-E403-462E-BC40-CC41D347B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CEECAE8C-3B62-4A4B-BA6E-AA9752778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user">
            <a:extLst xmlns:a="http://schemas.openxmlformats.org/drawingml/2006/main">
              <a:ext uri="{FF2B5EF4-FFF2-40B4-BE49-F238E27FC236}">
                <a16:creationId xmlns:a16="http://schemas.microsoft.com/office/drawing/2014/main" id="{19529D64-43F7-4CD1-A684-EB4C28F30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87109B6-7C96-4540-A6DB-9D04F6F61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対象者の条件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E9C00D3B-2FE4-426C-8936-854569F0A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2C57AF-D3CB-40A4-9B9A-B0FED410B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64F3F4-7081-475B-AF94-C5BF9A9D4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45FAD8D4-0857-4C8B-B830-E9CFA77C6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1315E2E2-72FB-499C-A0B7-D506C93FE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5B7DE9F-EE4D-4EB4-8C0B-B1C21C489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比較する群</a:t>
            </a:r>
          </a:p>
        </p:txBody>
      </p:sp>
      <p:sp>
        <p:nvSpPr>
          <p:cNvPr id="27" name="input">
            <a:extLst xmlns:a="http://schemas.openxmlformats.org/drawingml/2006/main">
              <a:ext uri="{FF2B5EF4-FFF2-40B4-BE49-F238E27FC236}">
                <a16:creationId xmlns:a16="http://schemas.microsoft.com/office/drawing/2014/main" id="{FEDD897D-28F0-41E1-8901-481F78ECE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D83D157-5D63-4B89-AE4C-972570EF9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A2CC697-B262-4DB9-BEC2-AC0A9BF3A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1F761838-F984-42EE-8DDE-E47F3E26C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23BD9E7-BACD-4BD2-BCFE-BB7353543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9D8A6B9-B128-489A-8CDA-5912DEB4D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共通質問・分岐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AC682B5D-BD86-4956-9900-0D02EE393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4C635C5-81DF-4D56-80F9-DE68BE263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C9B500E-4881-4594-AB6A-6DA7C8CD5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AD81ED57-2929-48EA-BC0C-4CB23BA4E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CCE7D08-2B96-49D1-9A24-EBCDB12AC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E336F0C-BB10-4F38-9D2F-14E2BF380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言える範囲</a:t>
            </a:r>
          </a:p>
        </p:txBody>
      </p:sp>
      <p:sp>
        <p:nvSpPr>
          <p:cNvPr id="39" name="input">
            <a:extLst xmlns:a="http://schemas.openxmlformats.org/drawingml/2006/main">
              <a:ext uri="{FF2B5EF4-FFF2-40B4-BE49-F238E27FC236}">
                <a16:creationId xmlns:a16="http://schemas.microsoft.com/office/drawing/2014/main" id="{FCDFB5DF-5B03-4E87-9AE1-3481CFBD7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3448BBD9-56DE-4093-8EE4-175F27317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41" name="body">
            <a:extLst xmlns:a="http://schemas.openxmlformats.org/drawingml/2006/main">
              <a:ext uri="{FF2B5EF4-FFF2-40B4-BE49-F238E27FC236}">
                <a16:creationId xmlns:a16="http://schemas.microsoft.com/office/drawing/2014/main" id="{37A3FC6A-9539-43BB-BFFE-1122A2DAE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20233095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2026-10-06T23:57:39.2330000Z</dcterms:created>
  <dcterms:modified xsi:type="dcterms:W3CDTF">2026-10-06T23:57:39.2330000Z</dcterms:modified>
</coreProperties>
</file>