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bd211474f24759" /><Relationship Type="http://schemas.openxmlformats.org/officeDocument/2006/relationships/extended-properties" Target="/docProps/app.xml" Id="R7c57cec7fca54ddc" /><Relationship Type="http://schemas.openxmlformats.org/officeDocument/2006/relationships/officeDocument" Target="/ppt/presentation.xml" Id="R2d0ae0bcdacf43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9fd19b9b5b4047"/>
  </p:sldMasterIdLst>
  <p:notesMasterIdLst>
    <p:notesMasterId xmlns:r="http://schemas.openxmlformats.org/officeDocument/2006/relationships" r:id="Rf6c2638246a946b9"/>
  </p:notesMasterIdLst>
  <p:sldIdLst>
    <p:sldId xmlns:r="http://schemas.openxmlformats.org/officeDocument/2006/relationships" id="256" r:id="Rc646b8fad9154b58"/>
    <p:sldId xmlns:r="http://schemas.openxmlformats.org/officeDocument/2006/relationships" id="257" r:id="Rc9ab9770fb474c6c"/>
    <p:sldId xmlns:r="http://schemas.openxmlformats.org/officeDocument/2006/relationships" id="258" r:id="R312b4f37fd454af3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1a3b72fb9c4247" /><Relationship Type="http://schemas.openxmlformats.org/officeDocument/2006/relationships/slideMaster" Target="/ppt/slideMasters/slideMaster1.xml" Id="R199fd19b9b5b4047" /><Relationship Type="http://schemas.openxmlformats.org/officeDocument/2006/relationships/notesMaster" Target="/ppt/notesMasters/notesMaster1.xml" Id="Rf6c2638246a946b9" /><Relationship Type="http://schemas.openxmlformats.org/officeDocument/2006/relationships/presProps" Target="/ppt/presProps.xml" Id="Rb2df99ed7df641b6" /><Relationship Type="http://schemas.openxmlformats.org/officeDocument/2006/relationships/tableStyles" Target="/ppt/tableStyles.xml" Id="R917681d755d04fdd" /><Relationship Type="http://schemas.openxmlformats.org/officeDocument/2006/relationships/slide" Target="/ppt/slides/slide1.xml" Id="Rc646b8fad9154b58" /><Relationship Type="http://schemas.openxmlformats.org/officeDocument/2006/relationships/slide" Target="/ppt/slides/slide2.xml" Id="Rc9ab9770fb474c6c" /><Relationship Type="http://schemas.openxmlformats.org/officeDocument/2006/relationships/slide" Target="/ppt/slides/slide3.xml" Id="R312b4f37fd454a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385879bae6849a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25db076f7f4022" /><Relationship Type="http://schemas.openxmlformats.org/officeDocument/2006/relationships/notesMaster" Target="/ppt/notesMasters/notesMaster1.xml" Id="R223e4bfd03ef41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09f94b88c0e4199" /><Relationship Type="http://schemas.openxmlformats.org/officeDocument/2006/relationships/notesMaster" Target="/ppt/notesMasters/notesMaster1.xml" Id="Re209638365b34c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fa40323f204cf0" /><Relationship Type="http://schemas.openxmlformats.org/officeDocument/2006/relationships/notesMaster" Target="/ppt/notesMasters/notesMaster1.xml" Id="Rc478e4cb38d740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現場観察の記録</a:t>
            </a:r>
          </a:p>
          <a:p xmlns:a="http://schemas.openxmlformats.org/drawingml/2006/main">
            <a:r>
              <a:t>行動・道具・周囲の状況を、時間順に記録する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https://www.gov.uk/service-manual/user-research/contextual-research-and-observation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現場観察の記録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https://www.gov.uk/service-manual/user-research/contextual-research-and-observation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現場観察の記録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https://www.gov.uk/service-manual/user-research/contextual-research-and-observation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c4f821885b46b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9472d4f6fa43b8" /><Relationship Type="http://schemas.openxmlformats.org/officeDocument/2006/relationships/slideLayout" Target="/ppt/slideLayouts/slideLayout1.xml" Id="R23b8a6863c574a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b8a6863c574a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48e551fab4185" /><Relationship Type="http://schemas.openxmlformats.org/officeDocument/2006/relationships/image" Target="/ppt/media/image.png" Id="R2cd9b6abec134eae" /><Relationship Type="http://schemas.openxmlformats.org/officeDocument/2006/relationships/notesSlide" Target="/ppt/notesSlides/notesSlide1.xml" Id="Re24165020d9f47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815baadb1847ca" /><Relationship Type="http://schemas.openxmlformats.org/officeDocument/2006/relationships/notesSlide" Target="/ppt/notesSlides/notesSlide2.xml" Id="Rc0d86701ae83492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53432896e46cc" /><Relationship Type="http://schemas.openxmlformats.org/officeDocument/2006/relationships/notesSlide" Target="/ppt/notesSlides/notesSlide3.xml" Id="R1e2794a458de49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5801BBEF-DA5A-45BD-9898-52A2A4393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9CDDB8A2-A44E-4A16-93DA-9D8E0EC01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7AEB8C6-3B67-4DEB-BC32-238AB64B4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01690867-73B2-4FA0-B974-3B7FE7E7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400B758F-D3A9-4F3C-A066-E202FB728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8A490-5376-40C9-B399-8FD2331B2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D2517AE4-748E-46B9-9793-26594EE3D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1E6735-C6EB-429D-917E-777FE2C5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FB889979-D232-4A82-BD0A-610EEB36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B79962CA-D54D-4BA1-8EF6-FCDE0A82D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現場観察の記録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0C87BE70-FB0C-45CB-BE11-BDCD1B5F0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行動・道具・周囲の状況を、時間順に記録する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AC356E56-0347-4227-A11F-A5CE3678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D629991-ED9A-4737-B0E1-0CE0230F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CFD6460-949F-451C-8C85-0AA666BF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d9b6abec134eae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1B26BF-E3B7-4D3F-B514-0777170BF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84A6E8F0-AE58-4AEE-81B5-F19D4ACF5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ARC-SG-56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0784788-4042-4A4C-8E69-504FE139D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348916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B79A804-D0E0-4189-953B-527BA342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4B9161B-F165-41D1-8D13-0A4EA5C2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DBA3A019-A22D-4FAF-A3B5-AAB23B01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4922EF2-A6AF-49C1-B6B1-3A6966537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7CC270C-6EC4-454D-9E2A-744E263F4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現場観察の記録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B7D909D-703E-470E-8A51-46845D93F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店舗スタッフの在庫確認の場合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32678A-5308-4B03-B1B4-4B927221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FA4EC22F-BDAA-4399-8C19-3AF2B3DA2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38213B6D-5CA9-42AE-91E4-6FEB48B07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ARC-SG-56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B8695FD9-EFAA-440B-AD9E-27CD4E8D7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6750" cy="1666875"/>
          </a:xfrm>
          <a:prstGeom xmlns:a="http://schemas.openxmlformats.org/drawingml/2006/main" prst="roundRect">
            <a:avLst>
              <a:gd name="adj" fmla="val 9143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1" name="icon:camera">
            <a:extLst xmlns:a="http://schemas.openxmlformats.org/drawingml/2006/main">
              <a:ext uri="{FF2B5EF4-FFF2-40B4-BE49-F238E27FC236}">
                <a16:creationId xmlns:a16="http://schemas.microsoft.com/office/drawing/2014/main" id="{FFA1DD7F-6B6A-4BEA-8BC9-9EC6528A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2771775"/>
            <a:ext cx="495300" cy="495300"/>
          </a:xfrm>
          <a:custGeom xmlns:a="http://schemas.openxmlformats.org/drawingml/2006/main">
            <a:pathLst>
              <a:path w="228600" h="228600">
                <a:moveTo>
                  <a:pt x="28575" y="66675"/>
                </a:moveTo>
                <a:lnTo>
                  <a:pt x="66675" y="66675"/>
                </a:lnTo>
                <a:lnTo>
                  <a:pt x="85725" y="38100"/>
                </a:lnTo>
                <a:lnTo>
                  <a:pt x="142875" y="38100"/>
                </a:lnTo>
                <a:lnTo>
                  <a:pt x="161925" y="66675"/>
                </a:lnTo>
                <a:lnTo>
                  <a:pt x="200025" y="66675"/>
                </a:lnTo>
                <a:lnTo>
                  <a:pt x="200025" y="190500"/>
                </a:lnTo>
                <a:lnTo>
                  <a:pt x="28575" y="190500"/>
                </a:lnTo>
                <a:lnTo>
                  <a:pt x="28575" y="66675"/>
                </a:lnTo>
                <a:close/>
              </a:path>
              <a:path w="228600" h="228600">
                <a:moveTo>
                  <a:pt x="114300" y="85725"/>
                </a:moveTo>
                <a:lnTo>
                  <a:pt x="152400" y="104775"/>
                </a:lnTo>
                <a:lnTo>
                  <a:pt x="161925" y="133350"/>
                </a:lnTo>
                <a:lnTo>
                  <a:pt x="133350" y="161925"/>
                </a:lnTo>
                <a:lnTo>
                  <a:pt x="95250" y="161925"/>
                </a:lnTo>
                <a:lnTo>
                  <a:pt x="66675" y="133350"/>
                </a:lnTo>
                <a:lnTo>
                  <a:pt x="76200" y="104775"/>
                </a:lnTo>
                <a:lnTo>
                  <a:pt x="114300" y="857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87919A"/>
            </a:solidFill>
          </a:ln>
        </p:spPr>
      </p:sp>
      <p:sp>
        <p:nvSpPr>
          <p:cNvPr id="12" name="photo-slot">
            <a:extLst xmlns:a="http://schemas.openxmlformats.org/drawingml/2006/main">
              <a:ext uri="{FF2B5EF4-FFF2-40B4-BE49-F238E27FC236}">
                <a16:creationId xmlns:a16="http://schemas.microsoft.com/office/drawing/2014/main" id="{05EA02A3-C16A-4353-B214-B49C2215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33909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場面の記録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AF258531-455A-41E9-B6BA-B45E339B1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4476750" cy="1266825"/>
          </a:xfrm>
          <a:prstGeom xmlns:a="http://schemas.openxmlformats.org/drawingml/2006/main" prst="roundRect">
            <a:avLst>
              <a:gd name="adj" fmla="val 902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18F50587-5B18-4162-A3BA-56ED5A3C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8625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場面1：売り場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AD400607-44B8-4113-8FC8-683A5B454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76775"/>
            <a:ext cx="4095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棚を見て在庫を探す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65492B-525A-4C6C-85A0-4A6591AF1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219450"/>
            <a:ext cx="180975" cy="9525"/>
          </a:xfrm>
          <a:custGeom xmlns:a="http://schemas.openxmlformats.org/drawingml/2006/main">
            <a:pathLst>
              <a:path w="180975" h="9525">
                <a:moveTo>
                  <a:pt x="0" y="0"/>
                </a:moveTo>
                <a:lnTo>
                  <a:pt x="1809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D98AAB-D36D-4390-B605-199A1367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3091" y="31666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39D62083-7A07-4060-903A-0A54D2BA6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362200"/>
            <a:ext cx="4476750" cy="1666875"/>
          </a:xfrm>
          <a:prstGeom xmlns:a="http://schemas.openxmlformats.org/drawingml/2006/main" prst="roundRect">
            <a:avLst>
              <a:gd name="adj" fmla="val 9143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9" name="icon:camera">
            <a:extLst xmlns:a="http://schemas.openxmlformats.org/drawingml/2006/main">
              <a:ext uri="{FF2B5EF4-FFF2-40B4-BE49-F238E27FC236}">
                <a16:creationId xmlns:a16="http://schemas.microsoft.com/office/drawing/2014/main" id="{2D5BC2FD-C895-497D-9CF3-0151E69C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2771775"/>
            <a:ext cx="495300" cy="495300"/>
          </a:xfrm>
          <a:custGeom xmlns:a="http://schemas.openxmlformats.org/drawingml/2006/main">
            <a:pathLst>
              <a:path w="228600" h="228600">
                <a:moveTo>
                  <a:pt x="28575" y="66675"/>
                </a:moveTo>
                <a:lnTo>
                  <a:pt x="66675" y="66675"/>
                </a:lnTo>
                <a:lnTo>
                  <a:pt x="85725" y="38100"/>
                </a:lnTo>
                <a:lnTo>
                  <a:pt x="142875" y="38100"/>
                </a:lnTo>
                <a:lnTo>
                  <a:pt x="161925" y="66675"/>
                </a:lnTo>
                <a:lnTo>
                  <a:pt x="200025" y="66675"/>
                </a:lnTo>
                <a:lnTo>
                  <a:pt x="200025" y="190500"/>
                </a:lnTo>
                <a:lnTo>
                  <a:pt x="28575" y="190500"/>
                </a:lnTo>
                <a:lnTo>
                  <a:pt x="28575" y="66675"/>
                </a:lnTo>
                <a:close/>
              </a:path>
              <a:path w="228600" h="228600">
                <a:moveTo>
                  <a:pt x="114300" y="85725"/>
                </a:moveTo>
                <a:lnTo>
                  <a:pt x="152400" y="104775"/>
                </a:lnTo>
                <a:lnTo>
                  <a:pt x="161925" y="133350"/>
                </a:lnTo>
                <a:lnTo>
                  <a:pt x="133350" y="161925"/>
                </a:lnTo>
                <a:lnTo>
                  <a:pt x="95250" y="161925"/>
                </a:lnTo>
                <a:lnTo>
                  <a:pt x="66675" y="133350"/>
                </a:lnTo>
                <a:lnTo>
                  <a:pt x="76200" y="104775"/>
                </a:lnTo>
                <a:lnTo>
                  <a:pt x="114300" y="857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87919A"/>
            </a:solidFill>
          </a:ln>
        </p:spPr>
      </p:sp>
      <p:sp>
        <p:nvSpPr>
          <p:cNvPr id="20" name="photo-slot">
            <a:extLst xmlns:a="http://schemas.openxmlformats.org/drawingml/2006/main">
              <a:ext uri="{FF2B5EF4-FFF2-40B4-BE49-F238E27FC236}">
                <a16:creationId xmlns:a16="http://schemas.microsoft.com/office/drawing/2014/main" id="{6C7908B3-9F2C-4DC1-94C6-3124C4F2A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3909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場面の記録</a:t>
            </a:r>
          </a:p>
        </p:txBody>
      </p:sp>
      <p:sp>
        <p:nvSpPr>
          <p:cNvPr id="21" name="shape">
            <a:extLst xmlns:a="http://schemas.openxmlformats.org/drawingml/2006/main">
              <a:ext uri="{FF2B5EF4-FFF2-40B4-BE49-F238E27FC236}">
                <a16:creationId xmlns:a16="http://schemas.microsoft.com/office/drawing/2014/main" id="{2A3EBB31-37DC-4087-9909-71E131059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210050"/>
            <a:ext cx="4476750" cy="1266825"/>
          </a:xfrm>
          <a:prstGeom xmlns:a="http://schemas.openxmlformats.org/drawingml/2006/main" prst="roundRect">
            <a:avLst>
              <a:gd name="adj" fmla="val 902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1DA613DD-EAC8-4D4B-A90D-B5B9B9DD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28625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場面2：倉庫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93C45457-33D5-42E1-9083-B3AE4DAB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676775"/>
            <a:ext cx="4095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奥の箱を開けて確認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4F4ABF-332F-4C5D-9C63-42BABF0E9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5525" y="3219450"/>
            <a:ext cx="180975" cy="9525"/>
          </a:xfrm>
          <a:custGeom xmlns:a="http://schemas.openxmlformats.org/drawingml/2006/main">
            <a:pathLst>
              <a:path w="180975" h="9525">
                <a:moveTo>
                  <a:pt x="0" y="0"/>
                </a:moveTo>
                <a:lnTo>
                  <a:pt x="1809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7908CC-5E53-43E7-835F-21CED1875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5116" y="31666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B26CBE93-CAE9-49FF-B728-996B6C9BC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2362200"/>
            <a:ext cx="4476750" cy="1666875"/>
          </a:xfrm>
          <a:prstGeom xmlns:a="http://schemas.openxmlformats.org/drawingml/2006/main" prst="roundRect">
            <a:avLst>
              <a:gd name="adj" fmla="val 9143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27" name="icon:camera">
            <a:extLst xmlns:a="http://schemas.openxmlformats.org/drawingml/2006/main">
              <a:ext uri="{FF2B5EF4-FFF2-40B4-BE49-F238E27FC236}">
                <a16:creationId xmlns:a16="http://schemas.microsoft.com/office/drawing/2014/main" id="{AFAA9220-A45F-4C3B-A42A-1990D1FE0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2771775"/>
            <a:ext cx="495300" cy="495300"/>
          </a:xfrm>
          <a:custGeom xmlns:a="http://schemas.openxmlformats.org/drawingml/2006/main">
            <a:pathLst>
              <a:path w="228600" h="228600">
                <a:moveTo>
                  <a:pt x="28575" y="66675"/>
                </a:moveTo>
                <a:lnTo>
                  <a:pt x="66675" y="66675"/>
                </a:lnTo>
                <a:lnTo>
                  <a:pt x="85725" y="38100"/>
                </a:lnTo>
                <a:lnTo>
                  <a:pt x="142875" y="38100"/>
                </a:lnTo>
                <a:lnTo>
                  <a:pt x="161925" y="66675"/>
                </a:lnTo>
                <a:lnTo>
                  <a:pt x="200025" y="66675"/>
                </a:lnTo>
                <a:lnTo>
                  <a:pt x="200025" y="190500"/>
                </a:lnTo>
                <a:lnTo>
                  <a:pt x="28575" y="190500"/>
                </a:lnTo>
                <a:lnTo>
                  <a:pt x="28575" y="66675"/>
                </a:lnTo>
                <a:close/>
              </a:path>
              <a:path w="228600" h="228600">
                <a:moveTo>
                  <a:pt x="114300" y="85725"/>
                </a:moveTo>
                <a:lnTo>
                  <a:pt x="152400" y="104775"/>
                </a:lnTo>
                <a:lnTo>
                  <a:pt x="161925" y="133350"/>
                </a:lnTo>
                <a:lnTo>
                  <a:pt x="133350" y="161925"/>
                </a:lnTo>
                <a:lnTo>
                  <a:pt x="95250" y="161925"/>
                </a:lnTo>
                <a:lnTo>
                  <a:pt x="66675" y="133350"/>
                </a:lnTo>
                <a:lnTo>
                  <a:pt x="76200" y="104775"/>
                </a:lnTo>
                <a:lnTo>
                  <a:pt x="114300" y="857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87919A"/>
            </a:solidFill>
          </a:ln>
        </p:spPr>
      </p:sp>
      <p:sp>
        <p:nvSpPr>
          <p:cNvPr id="28" name="photo-slot">
            <a:extLst xmlns:a="http://schemas.openxmlformats.org/drawingml/2006/main">
              <a:ext uri="{FF2B5EF4-FFF2-40B4-BE49-F238E27FC236}">
                <a16:creationId xmlns:a16="http://schemas.microsoft.com/office/drawing/2014/main" id="{7CC84469-BA3F-46AF-AA85-B5DD31EE1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44275" y="33909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場面の記録</a:t>
            </a:r>
          </a:p>
        </p:txBody>
      </p:sp>
      <p:sp>
        <p:nvSpPr>
          <p:cNvPr id="29" name="shape">
            <a:extLst xmlns:a="http://schemas.openxmlformats.org/drawingml/2006/main">
              <a:ext uri="{FF2B5EF4-FFF2-40B4-BE49-F238E27FC236}">
                <a16:creationId xmlns:a16="http://schemas.microsoft.com/office/drawing/2014/main" id="{18AA3024-E2E0-4473-8E25-FB305D1FB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210050"/>
            <a:ext cx="4476750" cy="1266825"/>
          </a:xfrm>
          <a:prstGeom xmlns:a="http://schemas.openxmlformats.org/drawingml/2006/main" prst="roundRect">
            <a:avLst>
              <a:gd name="adj" fmla="val 9023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902A149E-A9E0-4780-922E-1B5B080A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28625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場面3：電話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5F84F1E1-5A98-49E2-B70F-3FF92750E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676775"/>
            <a:ext cx="4095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担当者に保管場所を聞く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9145FF9C-C130-41D3-8160-E689200C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40208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04019D47-9385-4E19-A679-8B40ABE6D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53100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止まった理由の確認</a:t>
            </a:r>
          </a:p>
        </p:txBody>
      </p:sp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4D3CE2B4-2E67-4098-B286-E168D409C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3625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場所の表示がないのか、記憶が違うのか</a:t>
            </a:r>
          </a:p>
        </p:txBody>
      </p:sp>
      <p:sp>
        <p:nvSpPr>
          <p:cNvPr id="35" name="shape">
            <a:extLst xmlns:a="http://schemas.openxmlformats.org/drawingml/2006/main">
              <a:ext uri="{FF2B5EF4-FFF2-40B4-BE49-F238E27FC236}">
                <a16:creationId xmlns:a16="http://schemas.microsoft.com/office/drawing/2014/main" id="{51DF56F1-F1BE-43EE-A811-78C79761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D986754-94AC-4585-A794-2E482CB15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CD059B3-2DC8-4650-A2F6-8F3E8229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AD301B09-061C-4C90-81A8-5AE1F7AA4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9" name="annotation">
            <a:extLst xmlns:a="http://schemas.openxmlformats.org/drawingml/2006/main">
              <a:ext uri="{FF2B5EF4-FFF2-40B4-BE49-F238E27FC236}">
                <a16:creationId xmlns:a16="http://schemas.microsoft.com/office/drawing/2014/main" id="{979942A1-E31E-4920-BE3A-C2EF7D780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写真を使う場合は、観察した箇所に印と短い事実を書く</a:t>
            </a:r>
          </a:p>
        </p:txBody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734DFA7B-02C7-4024-B4DD-50EFE0E3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38FD725-9448-4E00-92D2-BA59960A0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E967EC6-9298-449F-948E-0988AAA2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27D6EF6-5B85-47E8-96CA-84E8BD0D9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4" name="annotation">
            <a:extLst xmlns:a="http://schemas.openxmlformats.org/drawingml/2006/main">
              <a:ext uri="{FF2B5EF4-FFF2-40B4-BE49-F238E27FC236}">
                <a16:creationId xmlns:a16="http://schemas.microsoft.com/office/drawing/2014/main" id="{B38D696B-E534-4EED-8DA7-1FF1F47B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見えた行動と理由の推測を分け、本人に確かめる</a:t>
            </a:r>
          </a:p>
        </p:txBody>
      </p:sp>
    </p:spTree>
    <p:extLst>
      <p:ext uri="{BB962C8B-B14F-4D97-AF65-F5344CB8AC3E}">
        <p14:creationId xmlns:p14="http://schemas.microsoft.com/office/powerpoint/2010/main" val="6344622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9F54545-E778-419D-AB7F-80B843D0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654F664-C53A-4AC8-86DB-80A3D0B7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DC40506E-53C8-40F1-8206-909E55838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7CC4481-9C2F-4CB9-86A9-2E103B86E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195AE25C-79BA-46DC-B469-540D8B721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現場観察の記録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C96A3CA-3642-4CD7-A48E-614D68BC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2196AC-9757-4B29-8196-153FB2D3B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22D67621-69F6-4BE6-B88E-60F53DD0B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C824AC96-54E6-46A1-AD1C-6DB3F7CC8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ARC-SG-56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036A85E9-D4C5-45EC-8560-C5E911E6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6750" cy="1666875"/>
          </a:xfrm>
          <a:prstGeom xmlns:a="http://schemas.openxmlformats.org/drawingml/2006/main" prst="roundRect">
            <a:avLst>
              <a:gd name="adj" fmla="val 9143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1" name="icon:camera">
            <a:extLst xmlns:a="http://schemas.openxmlformats.org/drawingml/2006/main">
              <a:ext uri="{FF2B5EF4-FFF2-40B4-BE49-F238E27FC236}">
                <a16:creationId xmlns:a16="http://schemas.microsoft.com/office/drawing/2014/main" id="{A80070B6-642F-47DB-B986-9F7B1A100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2771775"/>
            <a:ext cx="495300" cy="495300"/>
          </a:xfrm>
          <a:custGeom xmlns:a="http://schemas.openxmlformats.org/drawingml/2006/main">
            <a:pathLst>
              <a:path w="228600" h="228600">
                <a:moveTo>
                  <a:pt x="28575" y="66675"/>
                </a:moveTo>
                <a:lnTo>
                  <a:pt x="66675" y="66675"/>
                </a:lnTo>
                <a:lnTo>
                  <a:pt x="85725" y="38100"/>
                </a:lnTo>
                <a:lnTo>
                  <a:pt x="142875" y="38100"/>
                </a:lnTo>
                <a:lnTo>
                  <a:pt x="161925" y="66675"/>
                </a:lnTo>
                <a:lnTo>
                  <a:pt x="200025" y="66675"/>
                </a:lnTo>
                <a:lnTo>
                  <a:pt x="200025" y="190500"/>
                </a:lnTo>
                <a:lnTo>
                  <a:pt x="28575" y="190500"/>
                </a:lnTo>
                <a:lnTo>
                  <a:pt x="28575" y="66675"/>
                </a:lnTo>
                <a:close/>
              </a:path>
              <a:path w="228600" h="228600">
                <a:moveTo>
                  <a:pt x="114300" y="85725"/>
                </a:moveTo>
                <a:lnTo>
                  <a:pt x="152400" y="104775"/>
                </a:lnTo>
                <a:lnTo>
                  <a:pt x="161925" y="133350"/>
                </a:lnTo>
                <a:lnTo>
                  <a:pt x="133350" y="161925"/>
                </a:lnTo>
                <a:lnTo>
                  <a:pt x="95250" y="161925"/>
                </a:lnTo>
                <a:lnTo>
                  <a:pt x="66675" y="133350"/>
                </a:lnTo>
                <a:lnTo>
                  <a:pt x="76200" y="104775"/>
                </a:lnTo>
                <a:lnTo>
                  <a:pt x="114300" y="857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87919A"/>
            </a:solidFill>
          </a:ln>
        </p:spPr>
      </p:sp>
      <p:sp>
        <p:nvSpPr>
          <p:cNvPr id="12" name="photo-slot">
            <a:extLst xmlns:a="http://schemas.openxmlformats.org/drawingml/2006/main">
              <a:ext uri="{FF2B5EF4-FFF2-40B4-BE49-F238E27FC236}">
                <a16:creationId xmlns:a16="http://schemas.microsoft.com/office/drawing/2014/main" id="{6BFB54DA-8BE2-4610-AFAB-D83B47F4E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33909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現場写真を挿入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C6E65E71-BD42-4647-81AB-4D878A7C7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4476750" cy="1266825"/>
          </a:xfrm>
          <a:prstGeom xmlns:a="http://schemas.openxmlformats.org/drawingml/2006/main" prst="roundRect">
            <a:avLst>
              <a:gd name="adj" fmla="val 902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E1D0D90B-51CD-411C-85C8-F70E37121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8625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場面1</a:t>
            </a:r>
          </a:p>
        </p:txBody>
      </p:sp>
      <p:sp>
        <p:nvSpPr>
          <p:cNvPr id="15" name="body">
            <a:extLst xmlns:a="http://schemas.openxmlformats.org/drawingml/2006/main">
              <a:ext uri="{FF2B5EF4-FFF2-40B4-BE49-F238E27FC236}">
                <a16:creationId xmlns:a16="http://schemas.microsoft.com/office/drawing/2014/main" id="{E3A3D2D1-0692-4B49-ADF6-A3EEA4DF2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76775"/>
            <a:ext cx="4095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B701C9-8F9F-489E-8BE6-B7888FF2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219450"/>
            <a:ext cx="180975" cy="9525"/>
          </a:xfrm>
          <a:custGeom xmlns:a="http://schemas.openxmlformats.org/drawingml/2006/main">
            <a:pathLst>
              <a:path w="180975" h="9525">
                <a:moveTo>
                  <a:pt x="0" y="0"/>
                </a:moveTo>
                <a:lnTo>
                  <a:pt x="1809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A42175-4603-4DE8-AE17-2BF65206D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3091" y="31666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FD0120D1-518F-4F0F-BBCE-8FA398882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362200"/>
            <a:ext cx="4476750" cy="1666875"/>
          </a:xfrm>
          <a:prstGeom xmlns:a="http://schemas.openxmlformats.org/drawingml/2006/main" prst="roundRect">
            <a:avLst>
              <a:gd name="adj" fmla="val 9143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9" name="icon:camera">
            <a:extLst xmlns:a="http://schemas.openxmlformats.org/drawingml/2006/main">
              <a:ext uri="{FF2B5EF4-FFF2-40B4-BE49-F238E27FC236}">
                <a16:creationId xmlns:a16="http://schemas.microsoft.com/office/drawing/2014/main" id="{C4A53832-F632-4700-98FE-06E780E3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2771775"/>
            <a:ext cx="495300" cy="495300"/>
          </a:xfrm>
          <a:custGeom xmlns:a="http://schemas.openxmlformats.org/drawingml/2006/main">
            <a:pathLst>
              <a:path w="228600" h="228600">
                <a:moveTo>
                  <a:pt x="28575" y="66675"/>
                </a:moveTo>
                <a:lnTo>
                  <a:pt x="66675" y="66675"/>
                </a:lnTo>
                <a:lnTo>
                  <a:pt x="85725" y="38100"/>
                </a:lnTo>
                <a:lnTo>
                  <a:pt x="142875" y="38100"/>
                </a:lnTo>
                <a:lnTo>
                  <a:pt x="161925" y="66675"/>
                </a:lnTo>
                <a:lnTo>
                  <a:pt x="200025" y="66675"/>
                </a:lnTo>
                <a:lnTo>
                  <a:pt x="200025" y="190500"/>
                </a:lnTo>
                <a:lnTo>
                  <a:pt x="28575" y="190500"/>
                </a:lnTo>
                <a:lnTo>
                  <a:pt x="28575" y="66675"/>
                </a:lnTo>
                <a:close/>
              </a:path>
              <a:path w="228600" h="228600">
                <a:moveTo>
                  <a:pt x="114300" y="85725"/>
                </a:moveTo>
                <a:lnTo>
                  <a:pt x="152400" y="104775"/>
                </a:lnTo>
                <a:lnTo>
                  <a:pt x="161925" y="133350"/>
                </a:lnTo>
                <a:lnTo>
                  <a:pt x="133350" y="161925"/>
                </a:lnTo>
                <a:lnTo>
                  <a:pt x="95250" y="161925"/>
                </a:lnTo>
                <a:lnTo>
                  <a:pt x="66675" y="133350"/>
                </a:lnTo>
                <a:lnTo>
                  <a:pt x="76200" y="104775"/>
                </a:lnTo>
                <a:lnTo>
                  <a:pt x="114300" y="857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87919A"/>
            </a:solidFill>
          </a:ln>
        </p:spPr>
      </p:sp>
      <p:sp>
        <p:nvSpPr>
          <p:cNvPr id="20" name="photo-slot">
            <a:extLst xmlns:a="http://schemas.openxmlformats.org/drawingml/2006/main">
              <a:ext uri="{FF2B5EF4-FFF2-40B4-BE49-F238E27FC236}">
                <a16:creationId xmlns:a16="http://schemas.microsoft.com/office/drawing/2014/main" id="{6E13B66B-2BE2-4577-9D4F-DA0F2171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3909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現場写真を挿入</a:t>
            </a:r>
          </a:p>
        </p:txBody>
      </p:sp>
      <p:sp>
        <p:nvSpPr>
          <p:cNvPr id="21" name="shape">
            <a:extLst xmlns:a="http://schemas.openxmlformats.org/drawingml/2006/main">
              <a:ext uri="{FF2B5EF4-FFF2-40B4-BE49-F238E27FC236}">
                <a16:creationId xmlns:a16="http://schemas.microsoft.com/office/drawing/2014/main" id="{481B5B6D-86B3-41C2-953B-F7C4E172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4210050"/>
            <a:ext cx="4476750" cy="1266825"/>
          </a:xfrm>
          <a:prstGeom xmlns:a="http://schemas.openxmlformats.org/drawingml/2006/main" prst="roundRect">
            <a:avLst>
              <a:gd name="adj" fmla="val 902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2" name="body">
            <a:extLst xmlns:a="http://schemas.openxmlformats.org/drawingml/2006/main">
              <a:ext uri="{FF2B5EF4-FFF2-40B4-BE49-F238E27FC236}">
                <a16:creationId xmlns:a16="http://schemas.microsoft.com/office/drawing/2014/main" id="{FDC31650-B208-4FB3-8924-A2E75856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28625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場面2</a:t>
            </a:r>
          </a:p>
        </p:txBody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43AD1329-D1A7-4906-8404-9ABE24BA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676775"/>
            <a:ext cx="4095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7B756D-0D0D-4986-8BF5-1D32C2B14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5525" y="3219450"/>
            <a:ext cx="180975" cy="9525"/>
          </a:xfrm>
          <a:custGeom xmlns:a="http://schemas.openxmlformats.org/drawingml/2006/main">
            <a:pathLst>
              <a:path w="180975" h="9525">
                <a:moveTo>
                  <a:pt x="0" y="0"/>
                </a:moveTo>
                <a:lnTo>
                  <a:pt x="1809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BDB9F2-BF8E-4052-B285-048803AAB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5116" y="31666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E7F5411C-7FF2-4EBE-9AED-6CA506B8F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2362200"/>
            <a:ext cx="4476750" cy="1666875"/>
          </a:xfrm>
          <a:prstGeom xmlns:a="http://schemas.openxmlformats.org/drawingml/2006/main" prst="roundRect">
            <a:avLst>
              <a:gd name="adj" fmla="val 9143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27" name="icon:camera">
            <a:extLst xmlns:a="http://schemas.openxmlformats.org/drawingml/2006/main">
              <a:ext uri="{FF2B5EF4-FFF2-40B4-BE49-F238E27FC236}">
                <a16:creationId xmlns:a16="http://schemas.microsoft.com/office/drawing/2014/main" id="{64A36CF6-5EC4-4109-98C4-B1AF95134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2771775"/>
            <a:ext cx="495300" cy="495300"/>
          </a:xfrm>
          <a:custGeom xmlns:a="http://schemas.openxmlformats.org/drawingml/2006/main">
            <a:pathLst>
              <a:path w="228600" h="228600">
                <a:moveTo>
                  <a:pt x="28575" y="66675"/>
                </a:moveTo>
                <a:lnTo>
                  <a:pt x="66675" y="66675"/>
                </a:lnTo>
                <a:lnTo>
                  <a:pt x="85725" y="38100"/>
                </a:lnTo>
                <a:lnTo>
                  <a:pt x="142875" y="38100"/>
                </a:lnTo>
                <a:lnTo>
                  <a:pt x="161925" y="66675"/>
                </a:lnTo>
                <a:lnTo>
                  <a:pt x="200025" y="66675"/>
                </a:lnTo>
                <a:lnTo>
                  <a:pt x="200025" y="190500"/>
                </a:lnTo>
                <a:lnTo>
                  <a:pt x="28575" y="190500"/>
                </a:lnTo>
                <a:lnTo>
                  <a:pt x="28575" y="66675"/>
                </a:lnTo>
                <a:close/>
              </a:path>
              <a:path w="228600" h="228600">
                <a:moveTo>
                  <a:pt x="114300" y="85725"/>
                </a:moveTo>
                <a:lnTo>
                  <a:pt x="152400" y="104775"/>
                </a:lnTo>
                <a:lnTo>
                  <a:pt x="161925" y="133350"/>
                </a:lnTo>
                <a:lnTo>
                  <a:pt x="133350" y="161925"/>
                </a:lnTo>
                <a:lnTo>
                  <a:pt x="95250" y="161925"/>
                </a:lnTo>
                <a:lnTo>
                  <a:pt x="66675" y="133350"/>
                </a:lnTo>
                <a:lnTo>
                  <a:pt x="76200" y="104775"/>
                </a:lnTo>
                <a:lnTo>
                  <a:pt x="114300" y="857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87919A"/>
            </a:solidFill>
          </a:ln>
        </p:spPr>
      </p:sp>
      <p:sp>
        <p:nvSpPr>
          <p:cNvPr id="28" name="photo-slot">
            <a:extLst xmlns:a="http://schemas.openxmlformats.org/drawingml/2006/main">
              <a:ext uri="{FF2B5EF4-FFF2-40B4-BE49-F238E27FC236}">
                <a16:creationId xmlns:a16="http://schemas.microsoft.com/office/drawing/2014/main" id="{270A2A14-A599-43F2-B401-FEBA641A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44275" y="339090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現場写真を挿入</a:t>
            </a:r>
          </a:p>
        </p:txBody>
      </p:sp>
      <p:sp>
        <p:nvSpPr>
          <p:cNvPr id="29" name="shape">
            <a:extLst xmlns:a="http://schemas.openxmlformats.org/drawingml/2006/main">
              <a:ext uri="{FF2B5EF4-FFF2-40B4-BE49-F238E27FC236}">
                <a16:creationId xmlns:a16="http://schemas.microsoft.com/office/drawing/2014/main" id="{2A6E1358-B249-475A-9DEE-A8B165949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210050"/>
            <a:ext cx="4476750" cy="1266825"/>
          </a:xfrm>
          <a:prstGeom xmlns:a="http://schemas.openxmlformats.org/drawingml/2006/main" prst="roundRect">
            <a:avLst>
              <a:gd name="adj" fmla="val 9023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6BD976E7-88EB-4AAD-B9EE-D046AF266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28625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場面3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02AB8624-1053-40B3-B84C-8442671D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676775"/>
            <a:ext cx="4095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7EC4381A-D1C3-451F-A552-5EE9CEB2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40208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46ED1293-E05F-46FC-A53C-EBECEE93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53100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止まった理由の確認</a:t>
            </a:r>
          </a:p>
        </p:txBody>
      </p:sp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011345DD-6FA7-4D54-83DD-F4FBA66C1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3625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2946555-92AB-4419-B611-D3DE8CB72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AE579ACA-4725-4972-8777-DF27D5837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1453144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2026-10-06T23:57:38.8820000Z</dcterms:created>
  <dcterms:modified xsi:type="dcterms:W3CDTF">2026-10-06T23:57:38.8820000Z</dcterms:modified>
</coreProperties>
</file>