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970e0390aad4ee6" /><Relationship Type="http://schemas.openxmlformats.org/officeDocument/2006/relationships/extended-properties" Target="/docProps/app.xml" Id="R34b7fca5e37e4e87" /><Relationship Type="http://schemas.openxmlformats.org/officeDocument/2006/relationships/officeDocument" Target="/ppt/presentation.xml" Id="Rb93a5c6e32f44b7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7881697aa8f489c"/>
  </p:sldMasterIdLst>
  <p:notesMasterIdLst>
    <p:notesMasterId xmlns:r="http://schemas.openxmlformats.org/officeDocument/2006/relationships" r:id="Rb49a1efad9fc4eab"/>
  </p:notesMasterIdLst>
  <p:sldIdLst>
    <p:sldId xmlns:r="http://schemas.openxmlformats.org/officeDocument/2006/relationships" id="256" r:id="R5cf8e38480624ea7"/>
    <p:sldId xmlns:r="http://schemas.openxmlformats.org/officeDocument/2006/relationships" id="257" r:id="Rfb3f353dad9240c8"/>
    <p:sldId xmlns:r="http://schemas.openxmlformats.org/officeDocument/2006/relationships" id="258" r:id="Rc64d71512a8044d2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d207d22a970449a" /><Relationship Type="http://schemas.openxmlformats.org/officeDocument/2006/relationships/slideMaster" Target="/ppt/slideMasters/slideMaster1.xml" Id="R27881697aa8f489c" /><Relationship Type="http://schemas.openxmlformats.org/officeDocument/2006/relationships/notesMaster" Target="/ppt/notesMasters/notesMaster1.xml" Id="Rb49a1efad9fc4eab" /><Relationship Type="http://schemas.openxmlformats.org/officeDocument/2006/relationships/presProps" Target="/ppt/presProps.xml" Id="Rd2a0f86c316545f1" /><Relationship Type="http://schemas.openxmlformats.org/officeDocument/2006/relationships/tableStyles" Target="/ppt/tableStyles.xml" Id="R9043b1f7b2d848cf" /><Relationship Type="http://schemas.openxmlformats.org/officeDocument/2006/relationships/slide" Target="/ppt/slides/slide1.xml" Id="R5cf8e38480624ea7" /><Relationship Type="http://schemas.openxmlformats.org/officeDocument/2006/relationships/slide" Target="/ppt/slides/slide2.xml" Id="Rfb3f353dad9240c8" /><Relationship Type="http://schemas.openxmlformats.org/officeDocument/2006/relationships/slide" Target="/ppt/slides/slide3.xml" Id="Rc64d71512a8044d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8ec5ddf41444b6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18b05aebb3244c5" /><Relationship Type="http://schemas.openxmlformats.org/officeDocument/2006/relationships/notesMaster" Target="/ppt/notesMasters/notesMaster1.xml" Id="Rddeeae8147d443c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a34b7761e9a485f" /><Relationship Type="http://schemas.openxmlformats.org/officeDocument/2006/relationships/notesMaster" Target="/ppt/notesMasters/notesMaster1.xml" Id="R90667489572d459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7d38dda7caf4c66" /><Relationship Type="http://schemas.openxmlformats.org/officeDocument/2006/relationships/notesMaster" Target="/ppt/notesMasters/notesMaster1.xml" Id="R579de7fa59a2473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UIの状態と操作</a:t>
            </a:r>
          </a:p>
          <a:p xmlns:a="http://schemas.openxmlformats.org/drawingml/2006/main">
            <a:r>
              <a:t>画面に必要な情報と、成功・失敗時の変化を整理する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UIの状態と操作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UIの状態と操作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e098ee11b74415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bbff71b3aa94791" /><Relationship Type="http://schemas.openxmlformats.org/officeDocument/2006/relationships/slideLayout" Target="/ppt/slideLayouts/slideLayout1.xml" Id="Raaa9ad13e4194b3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aa9ad13e4194b3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ae57855d6f48e1" /><Relationship Type="http://schemas.openxmlformats.org/officeDocument/2006/relationships/image" Target="/ppt/media/image.png" Id="Rf2912308b852446d" /><Relationship Type="http://schemas.openxmlformats.org/officeDocument/2006/relationships/notesSlide" Target="/ppt/notesSlides/notesSlide1.xml" Id="Rb58687fb81344cb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ee4582051b4dbf" /><Relationship Type="http://schemas.openxmlformats.org/officeDocument/2006/relationships/notesSlide" Target="/ppt/notesSlides/notesSlide2.xml" Id="R36a8eb416ea44d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202cc69bf747e9" /><Relationship Type="http://schemas.openxmlformats.org/officeDocument/2006/relationships/notesSlide" Target="/ppt/notesSlides/notesSlide3.xml" Id="Rd40447783dd64f5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343F2AE7-E1F3-48EC-979B-D9E020A4B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4CFDED40-34E4-41C1-A937-619C512CD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F6EFC771-BF45-423D-8EAD-4960B1676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4C4B16CE-19D2-4D2F-B5AC-23EABC7BA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0993A143-0306-45D4-92F5-3428A344A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C408B8-F58A-44E5-969C-AAFB0643C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7B5133F2-5938-4387-8710-4DC8C4D6C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AB8771-90B2-4260-9A87-08431089F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monitor">
            <a:extLst xmlns:a="http://schemas.openxmlformats.org/drawingml/2006/main">
              <a:ext uri="{FF2B5EF4-FFF2-40B4-BE49-F238E27FC236}">
                <a16:creationId xmlns:a16="http://schemas.microsoft.com/office/drawing/2014/main" id="{25B08057-F2F8-4471-BA98-90B39B16E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19050" y="28575"/>
                </a:moveTo>
                <a:lnTo>
                  <a:pt x="209550" y="28575"/>
                </a:lnTo>
                <a:lnTo>
                  <a:pt x="209550" y="161925"/>
                </a:lnTo>
                <a:lnTo>
                  <a:pt x="19050" y="161925"/>
                </a:lnTo>
                <a:close/>
              </a:path>
              <a:path w="228600" h="228600">
                <a:moveTo>
                  <a:pt x="76200" y="200025"/>
                </a:moveTo>
                <a:lnTo>
                  <a:pt x="152400" y="200025"/>
                </a:lnTo>
              </a:path>
              <a:path w="228600" h="228600">
                <a:moveTo>
                  <a:pt x="114300" y="161925"/>
                </a:moveTo>
                <a:lnTo>
                  <a:pt x="1143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D4BC0566-8AD2-4AE9-8F53-A3F1DAE23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UIの状態と操作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AB70FF9F-FD94-4551-B3D8-0B35D39CA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画面に必要な情報と、</a:t>
            </a:r>
          </a:p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成功・失敗時の変化を整理する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7F59CA4F-0E41-4796-998A-7DD101F44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7DABC51F-5570-4A96-8327-E4C4D29AF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B7E76582-B781-4994-9B2E-7F932BB68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912308b852446d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D4C0B9-2C99-4066-8FF3-38A7370D4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5F16D274-A453-45BD-9D09-147067857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ARC-SG-54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F995BB10-5A39-4108-8BAD-CE6E60472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59820556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8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FB5F11AD-790D-4A0F-B4A0-8C0E62829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70F7C5B-DE36-402E-AA85-562745777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34785A07-0D1D-4F8A-9A62-4040FAD9F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5DF2476A-CBFC-48C0-9C05-6A9E0F9BC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269FF9DE-1347-4657-B40F-A3B1D2AA3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UIの状態と操作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A93F37E7-DB7E-4C98-8B6B-A3BE3EC02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ファイルのアップロード画面の場合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7386DF-36C9-44E8-A255-0FC8EBB2D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0534FC6A-1436-40F2-8311-90B5FE664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7E5722F0-1DDC-4C65-A8E3-8C09B5B8A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ARC-SG-54   /   02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00E9E5D6-CD5A-4C27-A0AA-AD9A260DC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3276600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67CD10DC-848F-4C38-84BA-76D20D2DB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C83310FC-54D7-4618-BD7D-3890E0830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2581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現在の状態</a:t>
            </a:r>
          </a:p>
        </p:txBody>
      </p:sp>
      <p:sp>
        <p:nvSpPr>
          <p:cNvPr id="13" name="example">
            <a:extLst xmlns:a="http://schemas.openxmlformats.org/drawingml/2006/main">
              <a:ext uri="{FF2B5EF4-FFF2-40B4-BE49-F238E27FC236}">
                <a16:creationId xmlns:a16="http://schemas.microsoft.com/office/drawing/2014/main" id="{D5F205C4-DDD6-4B48-802C-84B496ACB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28956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ファイル未選択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7B2317E8-0276-48FF-B3E2-D7A88C612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362200"/>
            <a:ext cx="3276600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F4F67737-BDAD-4849-A80B-8E1D85194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F30620E9-25E8-41FE-8D77-7B8F86241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2466975"/>
            <a:ext cx="2581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設定する操作</a:t>
            </a:r>
          </a:p>
        </p:txBody>
      </p:sp>
      <p:sp>
        <p:nvSpPr>
          <p:cNvPr id="17" name="example">
            <a:extLst xmlns:a="http://schemas.openxmlformats.org/drawingml/2006/main">
              <a:ext uri="{FF2B5EF4-FFF2-40B4-BE49-F238E27FC236}">
                <a16:creationId xmlns:a16="http://schemas.microsoft.com/office/drawing/2014/main" id="{55A8BE9A-A9D2-472E-A044-8D9785E50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990850"/>
            <a:ext cx="28956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ファイルを選択</a:t>
            </a:r>
          </a:p>
        </p:txBody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E8D645A2-885E-411F-B761-A843E37E5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362200"/>
            <a:ext cx="3276600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9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E32165C0-11C2-49F1-9336-C56A03626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755FF113-3013-4763-981B-FF1FE9A20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6275" y="2466975"/>
            <a:ext cx="2581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実行する操作</a:t>
            </a:r>
          </a:p>
        </p:txBody>
      </p:sp>
      <p:sp>
        <p:nvSpPr>
          <p:cNvPr id="21" name="example">
            <a:extLst xmlns:a="http://schemas.openxmlformats.org/drawingml/2006/main">
              <a:ext uri="{FF2B5EF4-FFF2-40B4-BE49-F238E27FC236}">
                <a16:creationId xmlns:a16="http://schemas.microsoft.com/office/drawing/2014/main" id="{3908AD35-4262-4135-8102-B7392F646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990850"/>
            <a:ext cx="28956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アップロードを開始</a:t>
            </a:r>
          </a:p>
        </p:txBody>
      </p:sp>
      <p:sp>
        <p:nvSpPr>
          <p:cNvPr id="22" name="shape">
            <a:extLst xmlns:a="http://schemas.openxmlformats.org/drawingml/2006/main">
              <a:ext uri="{FF2B5EF4-FFF2-40B4-BE49-F238E27FC236}">
                <a16:creationId xmlns:a16="http://schemas.microsoft.com/office/drawing/2014/main" id="{04BEFBF2-9B29-453F-AE56-24F065805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2362200"/>
            <a:ext cx="3276600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19050">
            <a:solidFill>
              <a:srgbClr val="F4D985"/>
            </a:solidFill>
          </a:ln>
        </p:spPr>
      </p:sp>
      <p:sp>
        <p:nvSpPr>
          <p:cNvPr id="23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C9181AA6-6FB5-4A47-B1B3-BC135ED70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347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1F39A0AB-E8D4-4887-B7FC-184DC8DB6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77675" y="2466975"/>
            <a:ext cx="2581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成功した状態</a:t>
            </a:r>
          </a:p>
        </p:txBody>
      </p:sp>
      <p:sp>
        <p:nvSpPr>
          <p:cNvPr id="25" name="example">
            <a:extLst xmlns:a="http://schemas.openxmlformats.org/drawingml/2006/main">
              <a:ext uri="{FF2B5EF4-FFF2-40B4-BE49-F238E27FC236}">
                <a16:creationId xmlns:a16="http://schemas.microsoft.com/office/drawing/2014/main" id="{A8126165-5CC6-4871-8B0E-68A6A9781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44300" y="2990850"/>
            <a:ext cx="28956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完了とファイル名を表示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1F54A99-13AC-47DE-A650-C0A15A205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22288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27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F99016F9-31C4-4EF6-A794-F4E2BC45B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22193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E2D0DC2-7ABC-4506-A9B4-2BB89461C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2875" y="3314700"/>
            <a:ext cx="171450" cy="9525"/>
          </a:xfrm>
          <a:custGeom xmlns:a="http://schemas.openxmlformats.org/drawingml/2006/main">
            <a:pathLst>
              <a:path w="171450" h="9525">
                <a:moveTo>
                  <a:pt x="0" y="0"/>
                </a:moveTo>
                <a:lnTo>
                  <a:pt x="1714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93BC0AA-E120-49B6-B1E6-B953D33FA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2941" y="32619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E66F13A-5A37-4313-AA1F-2601C66F3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34275" y="3314700"/>
            <a:ext cx="171450" cy="9525"/>
          </a:xfrm>
          <a:custGeom xmlns:a="http://schemas.openxmlformats.org/drawingml/2006/main">
            <a:pathLst>
              <a:path w="171450" h="9525">
                <a:moveTo>
                  <a:pt x="0" y="0"/>
                </a:moveTo>
                <a:lnTo>
                  <a:pt x="1714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75E092F-3507-432B-9847-C7DE27683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4341" y="32619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65163CA-6CC9-4870-88C2-35F1B7CE7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3314700"/>
            <a:ext cx="171450" cy="9525"/>
          </a:xfrm>
          <a:custGeom xmlns:a="http://schemas.openxmlformats.org/drawingml/2006/main">
            <a:pathLst>
              <a:path w="171450" h="9525">
                <a:moveTo>
                  <a:pt x="0" y="0"/>
                </a:moveTo>
                <a:lnTo>
                  <a:pt x="1714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A096A486-157A-4AE2-ADF8-BF370F922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5741" y="32619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4" name="shape">
            <a:extLst xmlns:a="http://schemas.openxmlformats.org/drawingml/2006/main">
              <a:ext uri="{FF2B5EF4-FFF2-40B4-BE49-F238E27FC236}">
                <a16:creationId xmlns:a16="http://schemas.microsoft.com/office/drawing/2014/main" id="{91D9E515-90FE-49EE-B275-5FB6F1BB8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76800"/>
            <a:ext cx="4476750" cy="16764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3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EF319DC8-2502-4598-8731-36293ED45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0577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3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8FD9CD61-A1AC-4353-95CB-3196ABBCD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4981575"/>
            <a:ext cx="3781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表示する情報</a:t>
            </a:r>
          </a:p>
        </p:txBody>
      </p:sp>
      <p:sp>
        <p:nvSpPr>
          <p:cNvPr id="37" name="example">
            <a:extLst xmlns:a="http://schemas.openxmlformats.org/drawingml/2006/main">
              <a:ext uri="{FF2B5EF4-FFF2-40B4-BE49-F238E27FC236}">
                <a16:creationId xmlns:a16="http://schemas.microsoft.com/office/drawing/2014/main" id="{FE15A127-A1FC-463C-99E1-141F15CF2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505450"/>
            <a:ext cx="4095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形式・容量の条件</a:t>
            </a:r>
          </a:p>
        </p:txBody>
      </p:sp>
      <p:sp>
        <p:nvSpPr>
          <p:cNvPr id="38" name="shape">
            <a:extLst xmlns:a="http://schemas.openxmlformats.org/drawingml/2006/main">
              <a:ext uri="{FF2B5EF4-FFF2-40B4-BE49-F238E27FC236}">
                <a16:creationId xmlns:a16="http://schemas.microsoft.com/office/drawing/2014/main" id="{43626469-114E-44B4-BA4A-3E98B3B20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4876800"/>
            <a:ext cx="4476750" cy="16764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39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5EC867E2-B433-4C88-BC7A-D5E4C60DA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2600" y="50577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4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319FD3C2-391C-4CCF-87D1-C50455AFA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4981575"/>
            <a:ext cx="3781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失敗した状態</a:t>
            </a:r>
          </a:p>
        </p:txBody>
      </p:sp>
      <p:sp>
        <p:nvSpPr>
          <p:cNvPr id="41" name="example">
            <a:extLst xmlns:a="http://schemas.openxmlformats.org/drawingml/2006/main">
              <a:ext uri="{FF2B5EF4-FFF2-40B4-BE49-F238E27FC236}">
                <a16:creationId xmlns:a16="http://schemas.microsoft.com/office/drawing/2014/main" id="{7BAB6783-4132-4CB7-8376-2D92CD66A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5505450"/>
            <a:ext cx="4095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容量超過の理由を表示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00910FB3-F406-4BDE-8AE7-33BBD1C14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6925" y="47434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43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39269A89-D0BE-4967-A4C8-6768C8C9E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6925" y="47339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44" name="shape">
            <a:extLst xmlns:a="http://schemas.openxmlformats.org/drawingml/2006/main">
              <a:ext uri="{FF2B5EF4-FFF2-40B4-BE49-F238E27FC236}">
                <a16:creationId xmlns:a16="http://schemas.microsoft.com/office/drawing/2014/main" id="{0D8285C7-3F69-46D1-A83F-25D402F92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4876800"/>
            <a:ext cx="4476750" cy="16764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4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DCA9E334-A49B-4AAF-B246-8E40C1A76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34625" y="50577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4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F89E9807-B2F9-44BC-90C2-4A873B68A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77525" y="4981575"/>
            <a:ext cx="3781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回復する操作</a:t>
            </a:r>
          </a:p>
        </p:txBody>
      </p:sp>
      <p:sp>
        <p:nvSpPr>
          <p:cNvPr id="47" name="example">
            <a:extLst xmlns:a="http://schemas.openxmlformats.org/drawingml/2006/main">
              <a:ext uri="{FF2B5EF4-FFF2-40B4-BE49-F238E27FC236}">
                <a16:creationId xmlns:a16="http://schemas.microsoft.com/office/drawing/2014/main" id="{96D08F46-067A-4F0F-85CE-E030127FA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4150" y="5505450"/>
            <a:ext cx="4095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別のファイルを選び直す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15763756-432F-4F39-98B6-1FF0BCA23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371975"/>
            <a:ext cx="1790700" cy="438150"/>
          </a:xfrm>
          <a:custGeom xmlns:a="http://schemas.openxmlformats.org/drawingml/2006/main">
            <a:pathLst>
              <a:path w="1790700" h="438150">
                <a:moveTo>
                  <a:pt x="1790700" y="0"/>
                </a:moveTo>
                <a:lnTo>
                  <a:pt x="1790700" y="123825"/>
                </a:lnTo>
                <a:lnTo>
                  <a:pt x="0" y="123825"/>
                </a:lnTo>
                <a:lnTo>
                  <a:pt x="0" y="43815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F07D72"/>
            </a:solidFill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19E83633-FDEB-4704-BBDA-E6A795C25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495800"/>
            <a:ext cx="9525" cy="314325"/>
          </a:xfrm>
          <a:custGeom xmlns:a="http://schemas.openxmlformats.org/drawingml/2006/main">
            <a:pathLst>
              <a:path w="9525" h="314325">
                <a:moveTo>
                  <a:pt x="0" y="0"/>
                </a:moveTo>
                <a:lnTo>
                  <a:pt x="0" y="314325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F07D72"/>
            </a:solidFill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9CBA9964-22FD-4E16-AE4E-5F4846CB5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08741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F07D72"/>
            </a:solidFill>
          </a:ln>
        </p:spPr>
      </p:sp>
      <p:sp>
        <p:nvSpPr>
          <p:cNvPr id="51" name="body">
            <a:extLst xmlns:a="http://schemas.openxmlformats.org/drawingml/2006/main">
              <a:ext uri="{FF2B5EF4-FFF2-40B4-BE49-F238E27FC236}">
                <a16:creationId xmlns:a16="http://schemas.microsoft.com/office/drawing/2014/main" id="{C5C56824-98C9-4D58-902F-CD67E1C5D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43825" y="4171950"/>
            <a:ext cx="152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35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容量超過など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A8DB4515-B48C-40C5-8FCA-A4B7CCBF4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5695950"/>
            <a:ext cx="152400" cy="9525"/>
          </a:xfrm>
          <a:custGeom xmlns:a="http://schemas.openxmlformats.org/drawingml/2006/main">
            <a:pathLst>
              <a:path w="152400" h="9525">
                <a:moveTo>
                  <a:pt x="0" y="0"/>
                </a:moveTo>
                <a:lnTo>
                  <a:pt x="1524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F07D72"/>
            </a:solidFill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0206A56D-404D-42BE-977D-BE72B57AF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76066" y="564316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F07D72"/>
            </a:solidFill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91DA8F6D-454F-4758-8AE6-604879A99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4371975"/>
            <a:ext cx="8648700" cy="457200"/>
          </a:xfrm>
          <a:custGeom xmlns:a="http://schemas.openxmlformats.org/drawingml/2006/main">
            <a:pathLst>
              <a:path w="8648700" h="457200">
                <a:moveTo>
                  <a:pt x="8648700" y="457200"/>
                </a:moveTo>
                <a:lnTo>
                  <a:pt x="8648700" y="361950"/>
                </a:lnTo>
                <a:lnTo>
                  <a:pt x="0" y="361950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843A84B7-CA4E-4EA4-A6AD-028460204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4371975"/>
            <a:ext cx="9525" cy="361950"/>
          </a:xfrm>
          <a:custGeom xmlns:a="http://schemas.openxmlformats.org/drawingml/2006/main">
            <a:pathLst>
              <a:path w="9525" h="361950">
                <a:moveTo>
                  <a:pt x="0" y="36195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6FCC6E98-E624-4248-9639-87A055FEC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7469" y="4371975"/>
            <a:ext cx="105563" cy="101384"/>
          </a:xfrm>
          <a:custGeom xmlns:a="http://schemas.openxmlformats.org/drawingml/2006/main">
            <a:pathLst>
              <a:path w="105563" h="101384">
                <a:moveTo>
                  <a:pt x="105563" y="101384"/>
                </a:moveTo>
                <a:lnTo>
                  <a:pt x="52781" y="0"/>
                </a:lnTo>
                <a:lnTo>
                  <a:pt x="0" y="101384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57" name="body">
            <a:extLst xmlns:a="http://schemas.openxmlformats.org/drawingml/2006/main">
              <a:ext uri="{FF2B5EF4-FFF2-40B4-BE49-F238E27FC236}">
                <a16:creationId xmlns:a16="http://schemas.microsoft.com/office/drawing/2014/main" id="{9C8CDCF7-5AF2-4720-8708-654452929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91825" y="4400550"/>
            <a:ext cx="342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35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選び直して再試行</a:t>
            </a:r>
          </a:p>
        </p:txBody>
      </p:sp>
      <p:sp>
        <p:nvSpPr>
          <p:cNvPr id="58" name="shape">
            <a:extLst xmlns:a="http://schemas.openxmlformats.org/drawingml/2006/main">
              <a:ext uri="{FF2B5EF4-FFF2-40B4-BE49-F238E27FC236}">
                <a16:creationId xmlns:a16="http://schemas.microsoft.com/office/drawing/2014/main" id="{9A9CE7D4-6179-4F6C-8E49-713595F8C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2853A6A9-74D0-4E65-B5F2-46BECC2C2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2595565A-CC6A-4BB1-81C3-37F92CC3C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1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87703B86-A0D7-4966-87D0-E02D73C64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62" name="annotation">
            <a:extLst xmlns:a="http://schemas.openxmlformats.org/drawingml/2006/main">
              <a:ext uri="{FF2B5EF4-FFF2-40B4-BE49-F238E27FC236}">
                <a16:creationId xmlns:a16="http://schemas.microsoft.com/office/drawing/2014/main" id="{E3B03887-212E-4E6D-B3BD-C413D2CAD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ボタン名だけでなく、押す前後の状態を書く</a:t>
            </a:r>
          </a:p>
        </p:txBody>
      </p:sp>
      <p:sp>
        <p:nvSpPr>
          <p:cNvPr id="63" name="shape">
            <a:extLst xmlns:a="http://schemas.openxmlformats.org/drawingml/2006/main">
              <a:ext uri="{FF2B5EF4-FFF2-40B4-BE49-F238E27FC236}">
                <a16:creationId xmlns:a16="http://schemas.microsoft.com/office/drawing/2014/main" id="{89E7F8E9-BAF0-4D3B-89CA-20FE263B6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E8F4BD17-9BE2-47C7-84A8-1C7BDBC4A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4C045407-CD28-4F77-B55F-2C3F24881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66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079AB3EF-9F85-4103-ADAB-FDEF88FF2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67" name="annotation">
            <a:extLst xmlns:a="http://schemas.openxmlformats.org/drawingml/2006/main">
              <a:ext uri="{FF2B5EF4-FFF2-40B4-BE49-F238E27FC236}">
                <a16:creationId xmlns:a16="http://schemas.microsoft.com/office/drawing/2014/main" id="{753F9538-9418-4C95-870E-7AE83004D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失敗したときに、原因と次の操作が分かるようにする</a:t>
            </a:r>
          </a:p>
        </p:txBody>
      </p:sp>
    </p:spTree>
    <p:extLst>
      <p:ext uri="{BB962C8B-B14F-4D97-AF65-F5344CB8AC3E}">
        <p14:creationId xmlns:p14="http://schemas.microsoft.com/office/powerpoint/2010/main" val="13289402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6" name="icon:pencil">
            <a:extLst xmlns:a="http://schemas.openxmlformats.org/drawingml/2006/main">
              <a:ext uri="{FF2B5EF4-FFF2-40B4-BE49-F238E27FC236}">
                <a16:creationId xmlns:a16="http://schemas.microsoft.com/office/drawing/2014/main" id="{9750DF76-ACDC-4C15-9CF7-DA5D2DAE3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7C0387A-C21E-48CD-866A-9B46856A9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04C03D6D-BC8A-42FE-BCFC-16E55E195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3813C1D1-1980-4EB5-97B2-ED216D6E8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50B3731B-6CAE-4C55-B6AD-D3136E240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UIの状態と操作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C32510C3-55EB-41CD-BE4A-CBF7B41D6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4396E6-C7FA-44A9-B4FB-161742AB9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A8112394-A6CA-4CD2-8204-59BBB2488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6849A9E3-6452-45E6-B05F-86A0AE5E9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ARC-SG-54   /   03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7B9747E9-8740-40C8-AFEA-7A3E456D1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3276600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CD56D4EE-DE8B-49EE-B0D0-D105DA920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4FF7D816-0377-44AC-81DF-3109F8C58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2581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現在の状態</a:t>
            </a:r>
          </a:p>
        </p:txBody>
      </p:sp>
      <p:sp>
        <p:nvSpPr>
          <p:cNvPr id="13" name="input">
            <a:extLst xmlns:a="http://schemas.openxmlformats.org/drawingml/2006/main">
              <a:ext uri="{FF2B5EF4-FFF2-40B4-BE49-F238E27FC236}">
                <a16:creationId xmlns:a16="http://schemas.microsoft.com/office/drawing/2014/main" id="{38F5C285-040C-4BF7-BC9D-76D8FDC6E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28956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EC6966FF-5D20-4082-A50E-69E8E3921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362200"/>
            <a:ext cx="3276600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1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34485028-0918-4611-AC51-23C6FA367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456381A7-462A-4C05-8278-9AC3D7F7C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2466975"/>
            <a:ext cx="2581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設定する操作</a:t>
            </a:r>
          </a:p>
        </p:txBody>
      </p:sp>
      <p:sp>
        <p:nvSpPr>
          <p:cNvPr id="17" name="input">
            <a:extLst xmlns:a="http://schemas.openxmlformats.org/drawingml/2006/main">
              <a:ext uri="{FF2B5EF4-FFF2-40B4-BE49-F238E27FC236}">
                <a16:creationId xmlns:a16="http://schemas.microsoft.com/office/drawing/2014/main" id="{73600089-DEC1-4B98-ACC2-CFD443C1C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990850"/>
            <a:ext cx="28956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B291ACA9-5BF9-4D67-8615-A431118CA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362200"/>
            <a:ext cx="3276600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9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2B38E074-E83F-432B-A648-2F814D43D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4120D982-9F04-4675-82DB-BA02ED64C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6275" y="2466975"/>
            <a:ext cx="2581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実行する操作</a:t>
            </a:r>
          </a:p>
        </p:txBody>
      </p:sp>
      <p:sp>
        <p:nvSpPr>
          <p:cNvPr id="21" name="input">
            <a:extLst xmlns:a="http://schemas.openxmlformats.org/drawingml/2006/main">
              <a:ext uri="{FF2B5EF4-FFF2-40B4-BE49-F238E27FC236}">
                <a16:creationId xmlns:a16="http://schemas.microsoft.com/office/drawing/2014/main" id="{EFBA64BA-F81B-40CE-9FF7-D4E02C667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990850"/>
            <a:ext cx="28956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2" name="shape">
            <a:extLst xmlns:a="http://schemas.openxmlformats.org/drawingml/2006/main">
              <a:ext uri="{FF2B5EF4-FFF2-40B4-BE49-F238E27FC236}">
                <a16:creationId xmlns:a16="http://schemas.microsoft.com/office/drawing/2014/main" id="{18C37EB0-245B-4305-96FB-924A86243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2362200"/>
            <a:ext cx="3276600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23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4BD9A781-E225-42D7-A24B-7ED93242C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347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08D72A00-6721-4A7C-9639-0788EC6D3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77675" y="2466975"/>
            <a:ext cx="2581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成功した状態</a:t>
            </a:r>
          </a:p>
        </p:txBody>
      </p:sp>
      <p:sp>
        <p:nvSpPr>
          <p:cNvPr id="25" name="input">
            <a:extLst xmlns:a="http://schemas.openxmlformats.org/drawingml/2006/main">
              <a:ext uri="{FF2B5EF4-FFF2-40B4-BE49-F238E27FC236}">
                <a16:creationId xmlns:a16="http://schemas.microsoft.com/office/drawing/2014/main" id="{4995ABD1-AD10-41EC-BB2F-621A3AED4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44300" y="2990850"/>
            <a:ext cx="28956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A089D5E-F328-4CC0-BB22-82689534E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2875" y="3314700"/>
            <a:ext cx="171450" cy="9525"/>
          </a:xfrm>
          <a:custGeom xmlns:a="http://schemas.openxmlformats.org/drawingml/2006/main">
            <a:pathLst>
              <a:path w="171450" h="9525">
                <a:moveTo>
                  <a:pt x="0" y="0"/>
                </a:moveTo>
                <a:lnTo>
                  <a:pt x="1714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0EA560A-8762-4304-A92E-F9AE88B78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2941" y="32619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156D068-9D97-4E6F-A432-112950609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34275" y="3314700"/>
            <a:ext cx="171450" cy="9525"/>
          </a:xfrm>
          <a:custGeom xmlns:a="http://schemas.openxmlformats.org/drawingml/2006/main">
            <a:pathLst>
              <a:path w="171450" h="9525">
                <a:moveTo>
                  <a:pt x="0" y="0"/>
                </a:moveTo>
                <a:lnTo>
                  <a:pt x="1714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15213A5-98E4-453D-98BE-F61A71867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4341" y="32619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8B93145-4A50-4F25-BCED-5F08D5652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3314700"/>
            <a:ext cx="171450" cy="9525"/>
          </a:xfrm>
          <a:custGeom xmlns:a="http://schemas.openxmlformats.org/drawingml/2006/main">
            <a:pathLst>
              <a:path w="171450" h="9525">
                <a:moveTo>
                  <a:pt x="0" y="0"/>
                </a:moveTo>
                <a:lnTo>
                  <a:pt x="1714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74197BC-7318-410E-8470-4D2BE0E58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5741" y="32619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2" name="shape">
            <a:extLst xmlns:a="http://schemas.openxmlformats.org/drawingml/2006/main">
              <a:ext uri="{FF2B5EF4-FFF2-40B4-BE49-F238E27FC236}">
                <a16:creationId xmlns:a16="http://schemas.microsoft.com/office/drawing/2014/main" id="{AD3714A7-9248-44AA-8324-20ADF4A6B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76800"/>
            <a:ext cx="4476750" cy="16764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3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08A24679-21BD-48C0-9F17-99C06B24A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0577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97FCE26D-9FF0-4503-87CE-AAD7B7A19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4981575"/>
            <a:ext cx="3781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表示する情報</a:t>
            </a:r>
          </a:p>
        </p:txBody>
      </p:sp>
      <p:sp>
        <p:nvSpPr>
          <p:cNvPr id="35" name="input">
            <a:extLst xmlns:a="http://schemas.openxmlformats.org/drawingml/2006/main">
              <a:ext uri="{FF2B5EF4-FFF2-40B4-BE49-F238E27FC236}">
                <a16:creationId xmlns:a16="http://schemas.microsoft.com/office/drawing/2014/main" id="{49F7CF3C-307F-41E2-A8B5-BA41999B7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505450"/>
            <a:ext cx="4095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6" name="shape">
            <a:extLst xmlns:a="http://schemas.openxmlformats.org/drawingml/2006/main">
              <a:ext uri="{FF2B5EF4-FFF2-40B4-BE49-F238E27FC236}">
                <a16:creationId xmlns:a16="http://schemas.microsoft.com/office/drawing/2014/main" id="{76F46136-F8D5-45D8-8696-5C68A7A6E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4876800"/>
            <a:ext cx="4476750" cy="16764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37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D0D11429-EC1B-4E40-A28A-37B4EF87A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2600" y="50577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5A9B9B40-2022-4C7A-A298-0467A2393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4981575"/>
            <a:ext cx="3781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失敗した状態</a:t>
            </a:r>
          </a:p>
        </p:txBody>
      </p:sp>
      <p:sp>
        <p:nvSpPr>
          <p:cNvPr id="39" name="input">
            <a:extLst xmlns:a="http://schemas.openxmlformats.org/drawingml/2006/main">
              <a:ext uri="{FF2B5EF4-FFF2-40B4-BE49-F238E27FC236}">
                <a16:creationId xmlns:a16="http://schemas.microsoft.com/office/drawing/2014/main" id="{14D4BEA9-587B-47B0-9B58-6CB8460B8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5505450"/>
            <a:ext cx="4095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40" name="shape">
            <a:extLst xmlns:a="http://schemas.openxmlformats.org/drawingml/2006/main">
              <a:ext uri="{FF2B5EF4-FFF2-40B4-BE49-F238E27FC236}">
                <a16:creationId xmlns:a16="http://schemas.microsoft.com/office/drawing/2014/main" id="{2DC0322E-161F-404F-A955-EF765282B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4876800"/>
            <a:ext cx="4476750" cy="16764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270D91CF-1E5C-49A0-83AB-C4DFCAC11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34625" y="50577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4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2CCE312C-F273-496F-AF02-98EACA757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77525" y="4981575"/>
            <a:ext cx="3781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回復する操作</a:t>
            </a:r>
          </a:p>
        </p:txBody>
      </p:sp>
      <p:sp>
        <p:nvSpPr>
          <p:cNvPr id="43" name="input">
            <a:extLst xmlns:a="http://schemas.openxmlformats.org/drawingml/2006/main">
              <a:ext uri="{FF2B5EF4-FFF2-40B4-BE49-F238E27FC236}">
                <a16:creationId xmlns:a16="http://schemas.microsoft.com/office/drawing/2014/main" id="{453BA15F-1822-4244-A3F0-E44801406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4150" y="5505450"/>
            <a:ext cx="4095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EEE63CEE-BA43-4519-A2AB-47B056AC8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371975"/>
            <a:ext cx="1790700" cy="438150"/>
          </a:xfrm>
          <a:custGeom xmlns:a="http://schemas.openxmlformats.org/drawingml/2006/main">
            <a:pathLst>
              <a:path w="1790700" h="438150">
                <a:moveTo>
                  <a:pt x="1790700" y="0"/>
                </a:moveTo>
                <a:lnTo>
                  <a:pt x="1790700" y="123825"/>
                </a:lnTo>
                <a:lnTo>
                  <a:pt x="0" y="123825"/>
                </a:lnTo>
                <a:lnTo>
                  <a:pt x="0" y="43815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F07D72"/>
            </a:solidFill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6D71C01E-769E-4CBC-B3F6-0DA739940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495800"/>
            <a:ext cx="9525" cy="314325"/>
          </a:xfrm>
          <a:custGeom xmlns:a="http://schemas.openxmlformats.org/drawingml/2006/main">
            <a:pathLst>
              <a:path w="9525" h="314325">
                <a:moveTo>
                  <a:pt x="0" y="0"/>
                </a:moveTo>
                <a:lnTo>
                  <a:pt x="0" y="314325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F07D72"/>
            </a:solidFill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1EAD1420-AFDA-40D8-AC35-CE35EBCB4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08741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F07D72"/>
            </a:solidFill>
          </a:ln>
        </p:spPr>
      </p:sp>
      <p:sp>
        <p:nvSpPr>
          <p:cNvPr id="47" name="body">
            <a:extLst xmlns:a="http://schemas.openxmlformats.org/drawingml/2006/main">
              <a:ext uri="{FF2B5EF4-FFF2-40B4-BE49-F238E27FC236}">
                <a16:creationId xmlns:a16="http://schemas.microsoft.com/office/drawing/2014/main" id="{CDA292CA-8EBC-4897-88AF-187866F2F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43825" y="4171950"/>
            <a:ext cx="152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35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容量超過など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AE081025-7DC9-4453-AA6C-E46E5A97D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5695950"/>
            <a:ext cx="152400" cy="9525"/>
          </a:xfrm>
          <a:custGeom xmlns:a="http://schemas.openxmlformats.org/drawingml/2006/main">
            <a:pathLst>
              <a:path w="152400" h="9525">
                <a:moveTo>
                  <a:pt x="0" y="0"/>
                </a:moveTo>
                <a:lnTo>
                  <a:pt x="1524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F07D72"/>
            </a:solidFill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1AF481A9-5BCA-4CC3-B14C-A6FBF8A47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76066" y="564316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F07D72"/>
            </a:solidFill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DE99F552-31D2-46E9-ACEB-F5814114D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4371975"/>
            <a:ext cx="8648700" cy="457200"/>
          </a:xfrm>
          <a:custGeom xmlns:a="http://schemas.openxmlformats.org/drawingml/2006/main">
            <a:pathLst>
              <a:path w="8648700" h="457200">
                <a:moveTo>
                  <a:pt x="8648700" y="457200"/>
                </a:moveTo>
                <a:lnTo>
                  <a:pt x="8648700" y="361950"/>
                </a:lnTo>
                <a:lnTo>
                  <a:pt x="0" y="361950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BABD8ABB-33C0-4672-919F-04BEF3A35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4371975"/>
            <a:ext cx="9525" cy="361950"/>
          </a:xfrm>
          <a:custGeom xmlns:a="http://schemas.openxmlformats.org/drawingml/2006/main">
            <a:pathLst>
              <a:path w="9525" h="361950">
                <a:moveTo>
                  <a:pt x="0" y="36195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5A5BE935-8065-4655-AA9F-E32F41F71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7469" y="4371975"/>
            <a:ext cx="105563" cy="101384"/>
          </a:xfrm>
          <a:custGeom xmlns:a="http://schemas.openxmlformats.org/drawingml/2006/main">
            <a:pathLst>
              <a:path w="105563" h="101384">
                <a:moveTo>
                  <a:pt x="105563" y="101384"/>
                </a:moveTo>
                <a:lnTo>
                  <a:pt x="52781" y="0"/>
                </a:lnTo>
                <a:lnTo>
                  <a:pt x="0" y="101384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53" name="body">
            <a:extLst xmlns:a="http://schemas.openxmlformats.org/drawingml/2006/main">
              <a:ext uri="{FF2B5EF4-FFF2-40B4-BE49-F238E27FC236}">
                <a16:creationId xmlns:a16="http://schemas.microsoft.com/office/drawing/2014/main" id="{0F499A47-ED61-4FB2-A97C-3D00D8377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91825" y="4400550"/>
            <a:ext cx="342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35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選び直して再試行</a:t>
            </a:r>
          </a:p>
        </p:txBody>
      </p:sp>
      <p:sp>
        <p:nvSpPr>
          <p:cNvPr id="54" name="icon:pencil">
            <a:extLst xmlns:a="http://schemas.openxmlformats.org/drawingml/2006/main">
              <a:ext uri="{FF2B5EF4-FFF2-40B4-BE49-F238E27FC236}">
                <a16:creationId xmlns:a16="http://schemas.microsoft.com/office/drawing/2014/main" id="{21BE655D-1841-4D17-87C3-48B87AABC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55" name="body">
            <a:extLst xmlns:a="http://schemas.openxmlformats.org/drawingml/2006/main">
              <a:ext uri="{FF2B5EF4-FFF2-40B4-BE49-F238E27FC236}">
                <a16:creationId xmlns:a16="http://schemas.microsoft.com/office/drawing/2014/main" id="{9808B7BF-62F5-4F09-A357-906A9101A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89783420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2026-10-07T00:01:04.5320000Z</dcterms:created>
  <dcterms:modified xsi:type="dcterms:W3CDTF">2026-10-07T00:01:04.5320000Z</dcterms:modified>
</coreProperties>
</file>