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dfed01a4834cf9" /><Relationship Type="http://schemas.openxmlformats.org/officeDocument/2006/relationships/extended-properties" Target="/docProps/app.xml" Id="R1ee3629794684209" /><Relationship Type="http://schemas.openxmlformats.org/officeDocument/2006/relationships/officeDocument" Target="/ppt/presentation.xml" Id="Rb234313999264e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def5bc5d8c4949"/>
  </p:sldMasterIdLst>
  <p:notesMasterIdLst>
    <p:notesMasterId xmlns:r="http://schemas.openxmlformats.org/officeDocument/2006/relationships" r:id="R387e9b8564f54f27"/>
  </p:notesMasterIdLst>
  <p:sldIdLst>
    <p:sldId xmlns:r="http://schemas.openxmlformats.org/officeDocument/2006/relationships" id="256" r:id="Rdfbbeb5e5ae348b6"/>
    <p:sldId xmlns:r="http://schemas.openxmlformats.org/officeDocument/2006/relationships" id="257" r:id="R7b87fdbbeac44928"/>
    <p:sldId xmlns:r="http://schemas.openxmlformats.org/officeDocument/2006/relationships" id="258" r:id="R2e59ca9b362846b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a763b5dbd9450a" /><Relationship Type="http://schemas.openxmlformats.org/officeDocument/2006/relationships/slideMaster" Target="/ppt/slideMasters/slideMaster1.xml" Id="Rf2def5bc5d8c4949" /><Relationship Type="http://schemas.openxmlformats.org/officeDocument/2006/relationships/notesMaster" Target="/ppt/notesMasters/notesMaster1.xml" Id="R387e9b8564f54f27" /><Relationship Type="http://schemas.openxmlformats.org/officeDocument/2006/relationships/presProps" Target="/ppt/presProps.xml" Id="R0d0105d92b064fb7" /><Relationship Type="http://schemas.openxmlformats.org/officeDocument/2006/relationships/tableStyles" Target="/ppt/tableStyles.xml" Id="R136c6dc99f5f46f8" /><Relationship Type="http://schemas.openxmlformats.org/officeDocument/2006/relationships/slide" Target="/ppt/slides/slide1.xml" Id="Rdfbbeb5e5ae348b6" /><Relationship Type="http://schemas.openxmlformats.org/officeDocument/2006/relationships/slide" Target="/ppt/slides/slide2.xml" Id="R7b87fdbbeac44928" /><Relationship Type="http://schemas.openxmlformats.org/officeDocument/2006/relationships/slide" Target="/ppt/slides/slide3.xml" Id="R2e59ca9b362846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2b2abc559543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c772b83aaef4250" /><Relationship Type="http://schemas.openxmlformats.org/officeDocument/2006/relationships/notesMaster" Target="/ppt/notesMasters/notesMaster1.xml" Id="Rc39d4e2652354f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f78f5ee5ac4c7e" /><Relationship Type="http://schemas.openxmlformats.org/officeDocument/2006/relationships/notesMaster" Target="/ppt/notesMasters/notesMaster1.xml" Id="R29c35536a4f344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e35d2a7fd247f5" /><Relationship Type="http://schemas.openxmlformats.org/officeDocument/2006/relationships/notesMaster" Target="/ppt/notesMasters/notesMaster1.xml" Id="Rb83b76d235a64d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体験・タスク・機能の対応</a:t>
            </a:r>
          </a:p>
          <a:p xmlns:a="http://schemas.openxmlformats.org/drawingml/2006/main">
            <a:r>
              <a:t>利用者の価値に必要なタスクと機能を結び付ける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体験・タスク・機能の対応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体験・タスク・機能の対応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8827ce707e4d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0e3609901f422c" /><Relationship Type="http://schemas.openxmlformats.org/officeDocument/2006/relationships/slideLayout" Target="/ppt/slideLayouts/slideLayout1.xml" Id="Rf2abea164bc44dd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abea164bc44dd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2b44c762346d4" /><Relationship Type="http://schemas.openxmlformats.org/officeDocument/2006/relationships/image" Target="/ppt/media/image.png" Id="Rd2b8e4ada06a4925" /><Relationship Type="http://schemas.openxmlformats.org/officeDocument/2006/relationships/notesSlide" Target="/ppt/notesSlides/notesSlide1.xml" Id="Rad98b54c518a44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6bcfc66764777" /><Relationship Type="http://schemas.openxmlformats.org/officeDocument/2006/relationships/notesSlide" Target="/ppt/notesSlides/notesSlide2.xml" Id="R21fe625ba7b54d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a3cdd76e04379" /><Relationship Type="http://schemas.openxmlformats.org/officeDocument/2006/relationships/notesSlide" Target="/ppt/notesSlides/notesSlide3.xml" Id="R4a3e147db68a41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3986EC7-2113-4375-91F3-CA2AF2E2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E58B21C-2A47-4E33-BFEF-8885FD6D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9ED3B3B-36C2-486C-873B-730D6F82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6C2813C7-99C3-4DBB-B5DF-B9E49EA8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11E3B59-E93F-4C16-895C-55B3F1E9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51DF2-8A3D-4BF5-9C65-CC159FF1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A97CD262-5E87-4DE7-A5C9-77152D27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04D1E6-0871-40A7-B1C9-B3475130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DED3BE5A-8068-4EA2-B428-B9D353A6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02D2604-A18E-4B4A-BFDD-669C726A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体験・タスク・機能の対応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AA3A264-F041-48E3-AAC4-5C776FEC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利用者の価値に必要なタスクと機能を結び付ける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93E843B-EDF8-4237-8C1B-1F653A8E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16FBE6A-E0DA-44E1-B70B-4FDF053C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EFD7353-7C7B-4929-804A-138FB939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8e4ada06a492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665E34-0BFF-4129-AE3B-8C6A8241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4B5FEE5-6DF1-42CF-B32A-742DE54D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8A28088-03F1-4C18-AEA5-DFE71121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40394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FD21C1D-66FF-486F-BD08-973519B5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03E4FB4-641E-45E8-81DF-357A2B2D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1062BDC-AB86-4A8C-865D-719B2903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B47FCD4-9766-4981-B15E-D6D2C416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8DA9772-7DA4-4B3D-B633-BED0A2F7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体験・タスク・機能の対応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1D0F477-26AE-4840-B0D4-EF3FF173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病院のオンライン予約の場合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18683-90F3-4D16-87A9-D8633130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B52F255-AEE7-47ED-AAA9-44760513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EE6F9AD-0B69-4329-9EDA-8A15A403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ARC-SG-53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1D4B52-CB50-4DC4-B1DD-8E71131E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765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1" name="step">
            <a:extLst xmlns:a="http://schemas.openxmlformats.org/drawingml/2006/main">
              <a:ext uri="{FF2B5EF4-FFF2-40B4-BE49-F238E27FC236}">
                <a16:creationId xmlns:a16="http://schemas.microsoft.com/office/drawing/2014/main" id="{54435C03-B098-4FD6-96FC-79E1AF23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574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B9E403-2D40-42DA-84A3-FA27E3FC9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289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8F1AE-1B17-49A5-88C4-63337C53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29275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DABA5CF-7DD6-479E-A3DA-6EC281BF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236220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DE569ECA-BDD6-4BBA-91C2-A4622AA7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479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利用者の価値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09B78509-8B3F-4ED1-ADA8-CFA13273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43840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空いている日時を迷わず選ぶ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DF65E3-BD12-4156-A99F-EB1E6E55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95275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57DE6B-36D6-4CDA-9E45-95EE4080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71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step">
            <a:extLst xmlns:a="http://schemas.openxmlformats.org/drawingml/2006/main">
              <a:ext uri="{FF2B5EF4-FFF2-40B4-BE49-F238E27FC236}">
                <a16:creationId xmlns:a16="http://schemas.microsoft.com/office/drawing/2014/main" id="{F46D620B-0BF9-41C4-AC07-B14289FF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527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649C8F-38D8-43C8-A1F4-52D323A0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331C6A-6982-4EE7-A351-46FC4C51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36228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EFB094B8-E824-4747-80EA-631351BA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05752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B68AFEA0-FD06-45CF-89D9-B875F2E7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1432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必要なタスク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23E46FE3-CD06-4CEC-8AE7-7AFAC2E0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13372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診療科と日時を選ぶ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11FAC4-3918-4162-ACF2-90D43B4B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64807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BE8D69-DD0C-4152-A8C5-4C3B1225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7" name="step">
            <a:extLst xmlns:a="http://schemas.openxmlformats.org/drawingml/2006/main">
              <a:ext uri="{FF2B5EF4-FFF2-40B4-BE49-F238E27FC236}">
                <a16:creationId xmlns:a16="http://schemas.microsoft.com/office/drawing/2014/main" id="{D93760E6-58AD-434C-A80C-95DB2242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481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69F551-5B35-4F42-A9F6-9A7DD68D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957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405B9A-79C5-4EFE-8969-34A5505C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43182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B681CB95-C2DD-4DCA-A3ED-925410C5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75285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95370CFB-C07E-4F36-AE4F-0FB8F7A9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8385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接点・画面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E136F148-FE96-43EF-A456-8521A719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82905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予約一覧画面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E504A08-BBBE-4608-9D90-FF212FC5B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34340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79997AD-504D-4B8B-8C1B-3EF39461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5" name="step">
            <a:extLst xmlns:a="http://schemas.openxmlformats.org/drawingml/2006/main">
              <a:ext uri="{FF2B5EF4-FFF2-40B4-BE49-F238E27FC236}">
                <a16:creationId xmlns:a16="http://schemas.microsoft.com/office/drawing/2014/main" id="{F52A6AD0-4CD4-46F2-962A-F5FFF327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434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27FF4EA-650A-4A40-8EDD-217EA29C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914900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6A0871E-ED50-49E2-8222-F597C0D1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50135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D3D8155B-A428-4EAB-BC17-95425B2B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44817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E5486C51-A01F-4EAC-A750-DAD97EA3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53390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主機能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7CFF769A-81C5-48ED-BAB1-9A9E4901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52437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条件で空き枠を絞り込む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B062542-802A-4425-8D0C-2EAEE0DD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03872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A32798D-EF25-4838-B219-D965E912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578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3" name="step">
            <a:extLst xmlns:a="http://schemas.openxmlformats.org/drawingml/2006/main">
              <a:ext uri="{FF2B5EF4-FFF2-40B4-BE49-F238E27FC236}">
                <a16:creationId xmlns:a16="http://schemas.microsoft.com/office/drawing/2014/main" id="{6B4E6747-F584-4F13-A19B-85D91752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387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F9A3321-AD07-4B9E-8185-5E7BCBAB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6102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17A5946-AAE7-4615-9A8E-84A4CF0C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57088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718C5957-E102-4D4E-A7DA-14CA2766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14350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28C42509-A87A-4A26-9C3A-91BA610F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2292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補助する機能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1EE783B8-CFB4-4460-9AD8-52164E53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21970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選択内容の保持・入力支援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53C6CF6-8416-41C0-89F9-8A0C00BB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73405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4C004E9-9961-4388-B32D-C6E6CA68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531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51" name="step">
            <a:extLst xmlns:a="http://schemas.openxmlformats.org/drawingml/2006/main">
              <a:ext uri="{FF2B5EF4-FFF2-40B4-BE49-F238E27FC236}">
                <a16:creationId xmlns:a16="http://schemas.microsoft.com/office/drawing/2014/main" id="{4EB0BF28-0DA1-4608-96FF-2EDDC655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34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52" name="shape">
            <a:extLst xmlns:a="http://schemas.openxmlformats.org/drawingml/2006/main">
              <a:ext uri="{FF2B5EF4-FFF2-40B4-BE49-F238E27FC236}">
                <a16:creationId xmlns:a16="http://schemas.microsoft.com/office/drawing/2014/main" id="{8B10657B-2501-4D75-9D54-BD09F9FE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83882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53" name="body">
            <a:extLst xmlns:a="http://schemas.openxmlformats.org/drawingml/2006/main">
              <a:ext uri="{FF2B5EF4-FFF2-40B4-BE49-F238E27FC236}">
                <a16:creationId xmlns:a16="http://schemas.microsoft.com/office/drawing/2014/main" id="{866676B3-1DB1-4A80-93AE-81DFE202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9245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受入条件</a:t>
            </a:r>
          </a:p>
        </p:txBody>
      </p:sp>
      <p:sp>
        <p:nvSpPr>
          <p:cNvPr id="54" name="body">
            <a:extLst xmlns:a="http://schemas.openxmlformats.org/drawingml/2006/main">
              <a:ext uri="{FF2B5EF4-FFF2-40B4-BE49-F238E27FC236}">
                <a16:creationId xmlns:a16="http://schemas.microsoft.com/office/drawing/2014/main" id="{F735F07A-AE2B-4E26-BDE9-AED3B651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91502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対象者が補助なしで予約を完了する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76BE405-D70C-4FF8-979B-313BC493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642937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56" name="shape">
            <a:extLst xmlns:a="http://schemas.openxmlformats.org/drawingml/2006/main">
              <a:ext uri="{FF2B5EF4-FFF2-40B4-BE49-F238E27FC236}">
                <a16:creationId xmlns:a16="http://schemas.microsoft.com/office/drawing/2014/main" id="{7A608754-5B6F-49CF-9651-C92667D7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2C4FC10-E612-4826-A12C-A7236E8A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9AB8215-AA09-4AF6-8220-2038F946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74C425E-F423-415F-B026-E92C6465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0" name="annotation">
            <a:extLst xmlns:a="http://schemas.openxmlformats.org/drawingml/2006/main">
              <a:ext uri="{FF2B5EF4-FFF2-40B4-BE49-F238E27FC236}">
                <a16:creationId xmlns:a16="http://schemas.microsoft.com/office/drawing/2014/main" id="{42CFC102-F30F-45A8-8A5D-D5F01D20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機能から価値を後付けせず、利用者のタスクから考える</a:t>
            </a:r>
          </a:p>
        </p:txBody>
      </p:sp>
      <p:sp>
        <p:nvSpPr>
          <p:cNvPr id="61" name="shape">
            <a:extLst xmlns:a="http://schemas.openxmlformats.org/drawingml/2006/main">
              <a:ext uri="{FF2B5EF4-FFF2-40B4-BE49-F238E27FC236}">
                <a16:creationId xmlns:a16="http://schemas.microsoft.com/office/drawing/2014/main" id="{629ABE71-3588-4F9B-A700-2F97343A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9FC90BA5-D3AD-4E69-9885-68034FF0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AA8C7A6-F03E-4007-AF38-55D72A51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3AB2683-7FD5-4C55-9B4A-FD814FC8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5" name="annotation">
            <a:extLst xmlns:a="http://schemas.openxmlformats.org/drawingml/2006/main">
              <a:ext uri="{FF2B5EF4-FFF2-40B4-BE49-F238E27FC236}">
                <a16:creationId xmlns:a16="http://schemas.microsoft.com/office/drawing/2014/main" id="{89E6E3C5-F8C2-4FE9-945E-00F7EF75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どの価値にもつながらない機能は、必要性を見直す</a:t>
            </a:r>
          </a:p>
        </p:txBody>
      </p:sp>
    </p:spTree>
    <p:extLst>
      <p:ext uri="{BB962C8B-B14F-4D97-AF65-F5344CB8AC3E}">
        <p14:creationId xmlns:p14="http://schemas.microsoft.com/office/powerpoint/2010/main" val="728037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CBF82F8-D564-4ADB-BAD1-B9720F61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2857841-0B0F-44E8-8106-5E312A9F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7085A54-6D74-4A2A-92F3-BEE2E420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22A847F-F779-4E50-9ED9-F72F1B3B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CF5C9DD-EB46-4107-B083-B0532488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体験・タスク・機能の対応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3002176-D135-478B-803F-9BF210D1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14160-BD84-418A-9F68-9540A50E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32AEBEE-EAA0-4670-B75F-7A390C25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7A95620-BFBE-4EED-A175-3C1B9F8D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ARC-SG-53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097B8-8058-44A8-AFAE-09C71FF6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765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1" name="step">
            <a:extLst xmlns:a="http://schemas.openxmlformats.org/drawingml/2006/main">
              <a:ext uri="{FF2B5EF4-FFF2-40B4-BE49-F238E27FC236}">
                <a16:creationId xmlns:a16="http://schemas.microsoft.com/office/drawing/2014/main" id="{B3A18B5D-1EFE-4C9A-8B16-7CE4B8C5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4574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0D2AA-7547-4E3C-9433-3DE8F67ED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289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E472D-B2BA-486F-80BD-A1FB80AF2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29275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B6AD8A01-6203-4A12-B265-EEA7518C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236220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06F0EE47-34CB-4400-B222-4A6F97E2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479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利用者の価値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81F73C2-5519-423F-AC76-734C915E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43840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49D766-E280-4017-87E0-E7B48463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95275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AAA6BF-14C9-4614-917E-295563E0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71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step">
            <a:extLst xmlns:a="http://schemas.openxmlformats.org/drawingml/2006/main">
              <a:ext uri="{FF2B5EF4-FFF2-40B4-BE49-F238E27FC236}">
                <a16:creationId xmlns:a16="http://schemas.microsoft.com/office/drawing/2014/main" id="{808CD5D2-0D4A-4E5B-9041-36E8F8B8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527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B7D1E-6A2C-47DC-A1FE-2DD0B5B3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D8F0A-AE85-4005-9D36-54B434D6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36228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1AC6D7F8-CD47-4662-A3F1-48A1E84F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05752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AC51A218-D3C9-4E9D-BCE2-CFB3A5F7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1432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必要なタスク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41164756-1459-4577-8F13-64AAF8BF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13372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5C4A7B-9699-4C4B-9FA8-4470225D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64807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E62949-59D4-4CA2-A3C1-89069114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7" name="step">
            <a:extLst xmlns:a="http://schemas.openxmlformats.org/drawingml/2006/main">
              <a:ext uri="{FF2B5EF4-FFF2-40B4-BE49-F238E27FC236}">
                <a16:creationId xmlns:a16="http://schemas.microsoft.com/office/drawing/2014/main" id="{59E1E190-A834-439E-91AE-98027B4E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481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9C53AA-7340-46D0-AEB3-69F35301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957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885401-A3E8-4206-900E-EE9FCF23F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43182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A5236854-3612-49D3-92E8-3F47B7D8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75285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A140EF73-E966-4473-97F7-FAAFECD2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8385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接点・画面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95FFAF47-6B87-42EF-8D9C-E1D4F552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82905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F7F7BB4-0403-4543-BED5-BA1F9B459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34340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4C46C72-D0A6-4D69-AA43-7771DAD2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5" name="step">
            <a:extLst xmlns:a="http://schemas.openxmlformats.org/drawingml/2006/main">
              <a:ext uri="{FF2B5EF4-FFF2-40B4-BE49-F238E27FC236}">
                <a16:creationId xmlns:a16="http://schemas.microsoft.com/office/drawing/2014/main" id="{BFD9469D-FCFB-404D-9920-79AEF75C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434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23FC964-AFCC-4C84-A87C-EAAA03CB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914900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01E24F-E272-461F-92AD-7699DEF0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50135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4E9876D8-3DD0-4121-9AC4-E3E17A48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44817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8C5253A2-7FAA-4C44-838E-42BA65F9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53390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主機能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6097E71F-72C8-400D-B920-4DAF5932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52437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FCCD888-C5FB-4C0C-8A01-09B3AC9D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03872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27C1F52-EE53-4391-8669-D5D8FC62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578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3" name="step">
            <a:extLst xmlns:a="http://schemas.openxmlformats.org/drawingml/2006/main">
              <a:ext uri="{FF2B5EF4-FFF2-40B4-BE49-F238E27FC236}">
                <a16:creationId xmlns:a16="http://schemas.microsoft.com/office/drawing/2014/main" id="{F0DA34DC-4DF0-49FE-9096-AFCF886B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387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1B8B076-5EF8-4699-BE5C-0D6D82B0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6102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7F8E117-5514-4452-A4CA-FB9D8065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994" y="57088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DE2E6"/>
            </a:solidFill>
          </a:ln>
        </p:spPr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7A91E036-F933-40DB-93FB-2908D579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143500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0B94F153-E81E-4E73-B55B-FC32835E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2292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補助する機能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9A416D4B-48B2-4A84-8027-199B5F2E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219700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05B0127-DC58-4C15-AACE-252D30FC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734050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66B0F81-9221-4C51-BE4C-C0A6AC56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531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51" name="step">
            <a:extLst xmlns:a="http://schemas.openxmlformats.org/drawingml/2006/main">
              <a:ext uri="{FF2B5EF4-FFF2-40B4-BE49-F238E27FC236}">
                <a16:creationId xmlns:a16="http://schemas.microsoft.com/office/drawing/2014/main" id="{F1D5D040-C842-46FF-85A2-2005D69D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34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52" name="shape">
            <a:extLst xmlns:a="http://schemas.openxmlformats.org/drawingml/2006/main">
              <a:ext uri="{FF2B5EF4-FFF2-40B4-BE49-F238E27FC236}">
                <a16:creationId xmlns:a16="http://schemas.microsoft.com/office/drawing/2014/main" id="{7F05D890-6F80-4A44-BCFF-594ADB05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838825"/>
            <a:ext cx="304800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53" name="body">
            <a:extLst xmlns:a="http://schemas.openxmlformats.org/drawingml/2006/main">
              <a:ext uri="{FF2B5EF4-FFF2-40B4-BE49-F238E27FC236}">
                <a16:creationId xmlns:a16="http://schemas.microsoft.com/office/drawing/2014/main" id="{DBE1C1B5-C4A0-4967-B1DF-6222B284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9245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受入条件</a:t>
            </a:r>
          </a:p>
        </p:txBody>
      </p:sp>
      <p:sp>
        <p:nvSpPr>
          <p:cNvPr id="54" name="body">
            <a:extLst xmlns:a="http://schemas.openxmlformats.org/drawingml/2006/main">
              <a:ext uri="{FF2B5EF4-FFF2-40B4-BE49-F238E27FC236}">
                <a16:creationId xmlns:a16="http://schemas.microsoft.com/office/drawing/2014/main" id="{4855C079-7EFA-4004-BB09-C0EC9EB4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915025"/>
            <a:ext cx="9477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9006EAD-F840-4DC0-95D9-C6115D65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6429375"/>
            <a:ext cx="9886950" cy="9525"/>
          </a:xfrm>
          <a:custGeom xmlns:a="http://schemas.openxmlformats.org/drawingml/2006/main">
            <a:pathLst>
              <a:path w="9886950" h="9525">
                <a:moveTo>
                  <a:pt x="0" y="0"/>
                </a:moveTo>
                <a:lnTo>
                  <a:pt x="98869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5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2DFEC81-6217-43BA-87A4-4C00D7B5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7" name="body">
            <a:extLst xmlns:a="http://schemas.openxmlformats.org/drawingml/2006/main">
              <a:ext uri="{FF2B5EF4-FFF2-40B4-BE49-F238E27FC236}">
                <a16:creationId xmlns:a16="http://schemas.microsoft.com/office/drawing/2014/main" id="{27492006-05CB-4989-B2C8-4130D250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6270295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2026-10-06T23:57:37.6900000Z</dcterms:created>
  <dcterms:modified xsi:type="dcterms:W3CDTF">2026-10-06T23:57:37.6900000Z</dcterms:modified>
</coreProperties>
</file>