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a1995845adc4445" /><Relationship Type="http://schemas.openxmlformats.org/officeDocument/2006/relationships/extended-properties" Target="/docProps/app.xml" Id="R32fb05514c5c4c7d" /><Relationship Type="http://schemas.openxmlformats.org/officeDocument/2006/relationships/officeDocument" Target="/ppt/presentation.xml" Id="R5bfda4ecd5fd492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e1ae02cac99490e"/>
  </p:sldMasterIdLst>
  <p:notesMasterIdLst>
    <p:notesMasterId xmlns:r="http://schemas.openxmlformats.org/officeDocument/2006/relationships" r:id="R2cec4165cc0d4933"/>
  </p:notesMasterIdLst>
  <p:sldIdLst>
    <p:sldId xmlns:r="http://schemas.openxmlformats.org/officeDocument/2006/relationships" id="256" r:id="R0b6b86f288dd45ee"/>
    <p:sldId xmlns:r="http://schemas.openxmlformats.org/officeDocument/2006/relationships" id="257" r:id="R9ef7ceaf037d4c76"/>
    <p:sldId xmlns:r="http://schemas.openxmlformats.org/officeDocument/2006/relationships" id="258" r:id="R46a69abe4cf74644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687a05823224e39" /><Relationship Type="http://schemas.openxmlformats.org/officeDocument/2006/relationships/slideMaster" Target="/ppt/slideMasters/slideMaster1.xml" Id="Rbe1ae02cac99490e" /><Relationship Type="http://schemas.openxmlformats.org/officeDocument/2006/relationships/notesMaster" Target="/ppt/notesMasters/notesMaster1.xml" Id="R2cec4165cc0d4933" /><Relationship Type="http://schemas.openxmlformats.org/officeDocument/2006/relationships/presProps" Target="/ppt/presProps.xml" Id="R639accd97c0842d8" /><Relationship Type="http://schemas.openxmlformats.org/officeDocument/2006/relationships/tableStyles" Target="/ppt/tableStyles.xml" Id="Raa76e6bbad7c4b9f" /><Relationship Type="http://schemas.openxmlformats.org/officeDocument/2006/relationships/slide" Target="/ppt/slides/slide1.xml" Id="R0b6b86f288dd45ee" /><Relationship Type="http://schemas.openxmlformats.org/officeDocument/2006/relationships/slide" Target="/ppt/slides/slide2.xml" Id="R9ef7ceaf037d4c76" /><Relationship Type="http://schemas.openxmlformats.org/officeDocument/2006/relationships/slide" Target="/ppt/slides/slide3.xml" Id="R46a69abe4cf7464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5817168de734b1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7634004186d41c5" /><Relationship Type="http://schemas.openxmlformats.org/officeDocument/2006/relationships/notesMaster" Target="/ppt/notesMasters/notesMaster1.xml" Id="R059149d18d944c2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d70158574914341" /><Relationship Type="http://schemas.openxmlformats.org/officeDocument/2006/relationships/notesMaster" Target="/ppt/notesMasters/notesMaster1.xml" Id="Rc4f89dcc8b07469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603679fb6764b3d" /><Relationship Type="http://schemas.openxmlformats.org/officeDocument/2006/relationships/notesMaster" Target="/ppt/notesMasters/notesMaster1.xml" Id="Ra1ad11dda6824f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体験を四つの時間で見る</a:t>
            </a:r>
          </a:p>
          <a:p xmlns:a="http://schemas.openxmlformats.org/drawingml/2006/main">
            <a:r>
              <a:t>利用前・利用中・利用後・長期で、体験の違いを考える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https://ieeexplore.ieee.org/document/7733474</a:t>
            </a:r>
          </a:p>
          <a:p xmlns:a="http://schemas.openxmlformats.org/drawingml/2006/main">
            <a:r>
              <a:t>https://www.gov.uk/guidance/contextual-inquiry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体験を四つの時間で見る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https://ieeexplore.ieee.org/document/7733474</a:t>
            </a:r>
          </a:p>
          <a:p xmlns:a="http://schemas.openxmlformats.org/drawingml/2006/main">
            <a:r>
              <a:t>https://www.gov.uk/guidance/contextual-inquiry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体験を四つの時間で見る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https://ieeexplore.ieee.org/document/7733474</a:t>
            </a:r>
          </a:p>
          <a:p xmlns:a="http://schemas.openxmlformats.org/drawingml/2006/main">
            <a:r>
              <a:t>https://www.gov.uk/guidance/contextual-inquiry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c7037cdaeb43b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0bc27d745a4800" /><Relationship Type="http://schemas.openxmlformats.org/officeDocument/2006/relationships/slideLayout" Target="/ppt/slideLayouts/slideLayout1.xml" Id="Rbb64e2f11083497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64e2f11083497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156871ebb94cad" /><Relationship Type="http://schemas.openxmlformats.org/officeDocument/2006/relationships/image" Target="/ppt/media/image.png" Id="Rabb0eaa6155b4773" /><Relationship Type="http://schemas.openxmlformats.org/officeDocument/2006/relationships/notesSlide" Target="/ppt/notesSlides/notesSlide1.xml" Id="Rea19adbe0a294af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c3e288fbc447d1" /><Relationship Type="http://schemas.openxmlformats.org/officeDocument/2006/relationships/notesSlide" Target="/ppt/notesSlides/notesSlide2.xml" Id="Rc72dbc219442437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e79cd7d0d44cc6" /><Relationship Type="http://schemas.openxmlformats.org/officeDocument/2006/relationships/notesSlide" Target="/ppt/notesSlides/notesSlide3.xml" Id="R248686d52af045b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A40B2429-7B7B-4FE6-9698-FF35FFC23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304BE5A1-80D0-48E4-BEEC-4227D2D0F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84CD16F2-951A-4ECF-9D55-818FA6B22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39531178-43AC-4941-8D2C-CE141715F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3B557B51-D964-4376-A316-557333CB3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CB2AE3-DCBB-43BE-AB5C-7F72EBACA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D2519461-1FD2-4F76-8D1F-1A457D5C9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020D39-B9A3-4CB8-BA2D-870924686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route">
            <a:extLst xmlns:a="http://schemas.openxmlformats.org/drawingml/2006/main">
              <a:ext uri="{FF2B5EF4-FFF2-40B4-BE49-F238E27FC236}">
                <a16:creationId xmlns:a16="http://schemas.microsoft.com/office/drawing/2014/main" id="{2492B0DB-BAED-4CEF-8A03-F166B938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8575" y="28575"/>
                </a:moveTo>
                <a:lnTo>
                  <a:pt x="104775" y="28575"/>
                </a:lnTo>
                <a:lnTo>
                  <a:pt x="104775" y="104775"/>
                </a:lnTo>
                <a:lnTo>
                  <a:pt x="28575" y="104775"/>
                </a:lnTo>
                <a:close/>
              </a:path>
              <a:path w="228600" h="228600">
                <a:moveTo>
                  <a:pt x="66675" y="104775"/>
                </a:moveTo>
                <a:lnTo>
                  <a:pt x="66675" y="142875"/>
                </a:lnTo>
                <a:lnTo>
                  <a:pt x="66740" y="144448"/>
                </a:lnTo>
                <a:lnTo>
                  <a:pt x="66935" y="146011"/>
                </a:lnTo>
                <a:lnTo>
                  <a:pt x="67258" y="147551"/>
                </a:lnTo>
                <a:lnTo>
                  <a:pt x="67707" y="149061"/>
                </a:lnTo>
                <a:lnTo>
                  <a:pt x="68280" y="150527"/>
                </a:lnTo>
                <a:lnTo>
                  <a:pt x="68971" y="151942"/>
                </a:lnTo>
                <a:lnTo>
                  <a:pt x="69777" y="153294"/>
                </a:lnTo>
                <a:lnTo>
                  <a:pt x="70692" y="154576"/>
                </a:lnTo>
                <a:lnTo>
                  <a:pt x="71709" y="155777"/>
                </a:lnTo>
                <a:lnTo>
                  <a:pt x="72823" y="156891"/>
                </a:lnTo>
                <a:lnTo>
                  <a:pt x="74024" y="157908"/>
                </a:lnTo>
                <a:lnTo>
                  <a:pt x="75306" y="158823"/>
                </a:lnTo>
                <a:lnTo>
                  <a:pt x="76658" y="159629"/>
                </a:lnTo>
                <a:lnTo>
                  <a:pt x="78073" y="160320"/>
                </a:lnTo>
                <a:lnTo>
                  <a:pt x="79539" y="160893"/>
                </a:lnTo>
                <a:lnTo>
                  <a:pt x="81049" y="161342"/>
                </a:lnTo>
                <a:lnTo>
                  <a:pt x="82589" y="161665"/>
                </a:lnTo>
                <a:lnTo>
                  <a:pt x="84152" y="161860"/>
                </a:lnTo>
                <a:lnTo>
                  <a:pt x="85725" y="161925"/>
                </a:lnTo>
                <a:lnTo>
                  <a:pt x="123825" y="161925"/>
                </a:lnTo>
              </a:path>
              <a:path w="228600" h="228600">
                <a:moveTo>
                  <a:pt x="123825" y="123825"/>
                </a:moveTo>
                <a:lnTo>
                  <a:pt x="200025" y="123825"/>
                </a:lnTo>
                <a:lnTo>
                  <a:pt x="200025" y="200025"/>
                </a:lnTo>
                <a:lnTo>
                  <a:pt x="123825" y="200025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7E3FCD6B-B12B-4EC5-9C91-E384BEF0A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体験を四つの</a:t>
            </a:r>
          </a:p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時間で見る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A0928E88-A376-47DD-99A7-4DC47C35B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利用前・利用中・利用後・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長期で、体験の違いを考える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C3538FB3-6BAC-45E5-9FBB-D4D2E8408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C5A2B063-F86E-4583-BB49-08F4CB331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689851F5-1130-41B6-B8CF-09CB8B732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b0eaa6155b4773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AAF19E-9327-46A2-8DD6-727AEF2D0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9716859C-8D27-43E6-975A-8040F03E0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ARC-SG-52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E1998EA8-005E-4574-80A8-DBA5D4217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15807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9E6D2770-67C9-4D09-A9DA-65ADE30FA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DB1F383-4059-4E8A-8639-466599B82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ED1C1786-AE41-426D-9BFD-4FD51FA84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BB8A7E9-3D5B-4439-B648-5BD0C2604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8AB5CEC4-03DB-4D7B-BA96-CC853888E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体験を四つの時間で見る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4A2A44B2-F925-435B-93C7-3686460CB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初めての音楽ライブ配信の場合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2B6B75-891C-40F7-A778-6B2BE2B8E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2AE7C3C3-2B95-40A5-BE3B-D5A0D73FD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F48E5BA5-77C0-4A7D-8981-5A88D38C1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ARC-SG-52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3A15CE-84C4-4B55-B548-7B90498C2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52700"/>
            <a:ext cx="13258800" cy="9525"/>
          </a:xfrm>
          <a:custGeom xmlns:a="http://schemas.openxmlformats.org/drawingml/2006/main">
            <a:pathLst>
              <a:path w="13258800" h="9525">
                <a:moveTo>
                  <a:pt x="0" y="0"/>
                </a:moveTo>
                <a:lnTo>
                  <a:pt x="1325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014E8A-D1F1-4CD4-BDEC-F0CFBC180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2" name="step">
            <a:extLst xmlns:a="http://schemas.openxmlformats.org/drawingml/2006/main">
              <a:ext uri="{FF2B5EF4-FFF2-40B4-BE49-F238E27FC236}">
                <a16:creationId xmlns:a16="http://schemas.microsoft.com/office/drawing/2014/main" id="{EFAF9C16-F9AF-4710-AE73-B2A5FE713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DF4CE2CB-6279-4AF8-B4C3-40BC01ED6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3333750" cy="3219450"/>
          </a:xfrm>
          <a:prstGeom xmlns:a="http://schemas.openxmlformats.org/drawingml/2006/main" prst="roundRect">
            <a:avLst>
              <a:gd name="adj" fmla="val 473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4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FC03F7D9-ED90-40B2-99E2-0F1B85439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164BBD1-42B8-4733-9FB5-CF2F6C168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133725"/>
            <a:ext cx="2638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利用前の期待</a:t>
            </a:r>
          </a:p>
        </p:txBody>
      </p:sp>
      <p:sp>
        <p:nvSpPr>
          <p:cNvPr id="16" name="example">
            <a:extLst xmlns:a="http://schemas.openxmlformats.org/drawingml/2006/main">
              <a:ext uri="{FF2B5EF4-FFF2-40B4-BE49-F238E27FC236}">
                <a16:creationId xmlns:a16="http://schemas.microsoft.com/office/drawing/2014/main" id="{E6393FE3-CC54-4117-820E-6C409C7DB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57600"/>
            <a:ext cx="29527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好きな曲を近くで聴きたい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47BFA4-C514-45D0-9C5D-FBB7FEB58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28956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8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93A68E12-9B4A-48A4-9F0E-401F977DA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28860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ED51C2-2CDE-49D9-9C52-1F23E576B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0" name="step">
            <a:extLst xmlns:a="http://schemas.openxmlformats.org/drawingml/2006/main">
              <a:ext uri="{FF2B5EF4-FFF2-40B4-BE49-F238E27FC236}">
                <a16:creationId xmlns:a16="http://schemas.microsoft.com/office/drawing/2014/main" id="{FBEECC7B-F36F-48ED-9B69-5FCBF6817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1" name="shape">
            <a:extLst xmlns:a="http://schemas.openxmlformats.org/drawingml/2006/main">
              <a:ext uri="{FF2B5EF4-FFF2-40B4-BE49-F238E27FC236}">
                <a16:creationId xmlns:a16="http://schemas.microsoft.com/office/drawing/2014/main" id="{44B40D07-E59C-453D-9E0C-C06C9938F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028950"/>
            <a:ext cx="3333750" cy="3219450"/>
          </a:xfrm>
          <a:prstGeom xmlns:a="http://schemas.openxmlformats.org/drawingml/2006/main" prst="roundRect">
            <a:avLst>
              <a:gd name="adj" fmla="val 4734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2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2A41D36-6E2F-4205-8CAC-6B0D2BF8C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66D7774-E663-4BAC-B6DE-8CAAD3B31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133725"/>
            <a:ext cx="2638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利用中の体験</a:t>
            </a:r>
          </a:p>
        </p:txBody>
      </p:sp>
      <p:sp>
        <p:nvSpPr>
          <p:cNvPr id="24" name="example">
            <a:extLst xmlns:a="http://schemas.openxmlformats.org/drawingml/2006/main">
              <a:ext uri="{FF2B5EF4-FFF2-40B4-BE49-F238E27FC236}">
                <a16:creationId xmlns:a16="http://schemas.microsoft.com/office/drawing/2014/main" id="{B8B9D0FA-2397-4E8F-9C15-0BCA681FE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657600"/>
            <a:ext cx="29527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映像と音声に集中する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318FC24-96B1-454F-ABCB-3F1BDA45D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6" name="step">
            <a:extLst xmlns:a="http://schemas.openxmlformats.org/drawingml/2006/main">
              <a:ext uri="{FF2B5EF4-FFF2-40B4-BE49-F238E27FC236}">
                <a16:creationId xmlns:a16="http://schemas.microsoft.com/office/drawing/2014/main" id="{FA4C2773-F53B-45F0-87EE-96404CEFF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</a:t>
            </a:r>
          </a:p>
        </p:txBody>
      </p:sp>
      <p:sp>
        <p:nvSpPr>
          <p:cNvPr id="27" name="shape">
            <a:extLst xmlns:a="http://schemas.openxmlformats.org/drawingml/2006/main">
              <a:ext uri="{FF2B5EF4-FFF2-40B4-BE49-F238E27FC236}">
                <a16:creationId xmlns:a16="http://schemas.microsoft.com/office/drawing/2014/main" id="{CDDC42E2-08EC-4541-A09A-B94A04616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028950"/>
            <a:ext cx="3333750" cy="3219450"/>
          </a:xfrm>
          <a:prstGeom xmlns:a="http://schemas.openxmlformats.org/drawingml/2006/main" prst="roundRect">
            <a:avLst>
              <a:gd name="adj" fmla="val 4734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8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5017A5B-33FB-45EF-9362-A464FD400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792CED1-2788-4CE5-997D-6CF2BC658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133725"/>
            <a:ext cx="2638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利用後の振り返り</a:t>
            </a:r>
          </a:p>
        </p:txBody>
      </p:sp>
      <p:sp>
        <p:nvSpPr>
          <p:cNvPr id="30" name="example">
            <a:extLst xmlns:a="http://schemas.openxmlformats.org/drawingml/2006/main">
              <a:ext uri="{FF2B5EF4-FFF2-40B4-BE49-F238E27FC236}">
                <a16:creationId xmlns:a16="http://schemas.microsoft.com/office/drawing/2014/main" id="{3A510EC8-EF4A-4277-BC8A-C32DE6D7F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657600"/>
            <a:ext cx="29527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見逃し配信で余韻を楽しむ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28A1FA8-F246-4D7C-A301-01A87DF48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2" name="step">
            <a:extLst xmlns:a="http://schemas.openxmlformats.org/drawingml/2006/main">
              <a:ext uri="{FF2B5EF4-FFF2-40B4-BE49-F238E27FC236}">
                <a16:creationId xmlns:a16="http://schemas.microsoft.com/office/drawing/2014/main" id="{81A95985-2D3F-4B06-A862-079E18A1B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4</a:t>
            </a:r>
          </a:p>
        </p:txBody>
      </p:sp>
      <p:sp>
        <p:nvSpPr>
          <p:cNvPr id="33" name="shape">
            <a:extLst xmlns:a="http://schemas.openxmlformats.org/drawingml/2006/main">
              <a:ext uri="{FF2B5EF4-FFF2-40B4-BE49-F238E27FC236}">
                <a16:creationId xmlns:a16="http://schemas.microsoft.com/office/drawing/2014/main" id="{6D68CD90-E16C-4E8F-BB6F-3D6861744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3028950"/>
            <a:ext cx="3333750" cy="3219450"/>
          </a:xfrm>
          <a:prstGeom xmlns:a="http://schemas.openxmlformats.org/drawingml/2006/main" prst="roundRect">
            <a:avLst>
              <a:gd name="adj" fmla="val 473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34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59929AE3-9312-4564-A37F-5060F8058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061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FB27A5B-6BA6-4E18-A757-253D016D8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49075" y="3133725"/>
            <a:ext cx="2638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繰り返し利用した印象</a:t>
            </a:r>
          </a:p>
        </p:txBody>
      </p:sp>
      <p:sp>
        <p:nvSpPr>
          <p:cNvPr id="36" name="example">
            <a:extLst xmlns:a="http://schemas.openxmlformats.org/drawingml/2006/main">
              <a:ext uri="{FF2B5EF4-FFF2-40B4-BE49-F238E27FC236}">
                <a16:creationId xmlns:a16="http://schemas.microsoft.com/office/drawing/2014/main" id="{56CF3575-F682-4658-AFA1-CD57A1A14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3657600"/>
            <a:ext cx="29527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好きな出演者を見つけて継続する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BBE81BE-5F31-4597-B591-2229A6C46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0" y="28956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8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BE963B8E-CCFF-4F85-BBCF-DCCB92015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0" y="28860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9" name="shape">
            <a:extLst xmlns:a="http://schemas.openxmlformats.org/drawingml/2006/main">
              <a:ext uri="{FF2B5EF4-FFF2-40B4-BE49-F238E27FC236}">
                <a16:creationId xmlns:a16="http://schemas.microsoft.com/office/drawing/2014/main" id="{4A2AF1A4-3E81-48D1-87AC-4D2CC0F44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6A4FFAF-470F-460E-8A94-A783906F5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ED2598A-FA6C-41A7-8FD6-6DC5EFA54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45279E75-2E8D-4E68-B5EC-55FF5816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3" name="annotation">
            <a:extLst xmlns:a="http://schemas.openxmlformats.org/drawingml/2006/main">
              <a:ext uri="{FF2B5EF4-FFF2-40B4-BE49-F238E27FC236}">
                <a16:creationId xmlns:a16="http://schemas.microsoft.com/office/drawing/2014/main" id="{DC0703FC-A390-45FB-BD01-699C24387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一回の満足と、長期の関係を同じ評価にしない</a:t>
            </a:r>
          </a:p>
        </p:txBody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19FC1F36-2E94-46D3-BD2F-5AB2E988E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E68D9F4-3D06-4139-B407-FB6D20D2F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D5AEAED-EA7F-41C7-B27F-6D479F4EE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739F8F36-E8E7-4D3E-86EE-53234A2E6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8" name="annotation">
            <a:extLst xmlns:a="http://schemas.openxmlformats.org/drawingml/2006/main">
              <a:ext uri="{FF2B5EF4-FFF2-40B4-BE49-F238E27FC236}">
                <a16:creationId xmlns:a16="http://schemas.microsoft.com/office/drawing/2014/main" id="{4823A923-8FD5-4C77-B345-2B6535B09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各時点で観測する行動や聞くことを変える</a:t>
            </a:r>
          </a:p>
        </p:txBody>
      </p:sp>
    </p:spTree>
    <p:extLst>
      <p:ext uri="{BB962C8B-B14F-4D97-AF65-F5344CB8AC3E}">
        <p14:creationId xmlns:p14="http://schemas.microsoft.com/office/powerpoint/2010/main" val="7915742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icon:pencil">
            <a:extLst xmlns:a="http://schemas.openxmlformats.org/drawingml/2006/main">
              <a:ext uri="{FF2B5EF4-FFF2-40B4-BE49-F238E27FC236}">
                <a16:creationId xmlns:a16="http://schemas.microsoft.com/office/drawing/2014/main" id="{2A45B3C1-E731-4F88-AD34-5FD605797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5CF9859-46E4-4E37-988C-102296F4A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DC6F2CDE-38AE-4385-8281-8ADBE1BCA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EDD8B23-F226-4E1E-B741-F5180B58C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BA297B39-A4C1-4993-9C42-2326DDE48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体験を四つの時間で見る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A4CEBD60-1C89-4833-9533-CF9A62C0C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EA8AD8-F5E5-4B8F-B549-BC868A9AC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2C6BB884-7914-4CDA-B8E7-D50D36B6E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B27E895B-65F2-4C4F-8F95-8A6DFE5E7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ARC-SG-52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37B67A-0A96-4181-BB16-BB6C8EF10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52700"/>
            <a:ext cx="13258800" cy="9525"/>
          </a:xfrm>
          <a:custGeom xmlns:a="http://schemas.openxmlformats.org/drawingml/2006/main">
            <a:pathLst>
              <a:path w="13258800" h="9525">
                <a:moveTo>
                  <a:pt x="0" y="0"/>
                </a:moveTo>
                <a:lnTo>
                  <a:pt x="1325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4C05DA-CB02-4A73-A33F-B5782C421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2" name="step">
            <a:extLst xmlns:a="http://schemas.openxmlformats.org/drawingml/2006/main">
              <a:ext uri="{FF2B5EF4-FFF2-40B4-BE49-F238E27FC236}">
                <a16:creationId xmlns:a16="http://schemas.microsoft.com/office/drawing/2014/main" id="{0F896E8C-C8DC-4643-B882-FCECE01E7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72F6358B-F224-4B40-B6F8-49397AE42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3333750" cy="3219450"/>
          </a:xfrm>
          <a:prstGeom xmlns:a="http://schemas.openxmlformats.org/drawingml/2006/main" prst="roundRect">
            <a:avLst>
              <a:gd name="adj" fmla="val 473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4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9F528E53-D05C-4D7C-A3E4-8829F5EB7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FD576A9-B2E6-4A16-8CB5-5170ABAA7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133725"/>
            <a:ext cx="2638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利用前の期待</a:t>
            </a:r>
          </a:p>
        </p:txBody>
      </p:sp>
      <p:sp>
        <p:nvSpPr>
          <p:cNvPr id="16" name="input">
            <a:extLst xmlns:a="http://schemas.openxmlformats.org/drawingml/2006/main">
              <a:ext uri="{FF2B5EF4-FFF2-40B4-BE49-F238E27FC236}">
                <a16:creationId xmlns:a16="http://schemas.microsoft.com/office/drawing/2014/main" id="{AAB5BDF9-2B39-4098-ACD5-8977FB345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57600"/>
            <a:ext cx="29527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39729B-6BF6-4000-B67C-BDC10BAFD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8" name="step">
            <a:extLst xmlns:a="http://schemas.openxmlformats.org/drawingml/2006/main">
              <a:ext uri="{FF2B5EF4-FFF2-40B4-BE49-F238E27FC236}">
                <a16:creationId xmlns:a16="http://schemas.microsoft.com/office/drawing/2014/main" id="{96A85078-F232-43E8-8351-858DF5FA7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853EE66E-D6DE-4B50-B980-CAF8BAAA5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028950"/>
            <a:ext cx="3333750" cy="3219450"/>
          </a:xfrm>
          <a:prstGeom xmlns:a="http://schemas.openxmlformats.org/drawingml/2006/main" prst="roundRect">
            <a:avLst>
              <a:gd name="adj" fmla="val 473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0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DCD46C9-5C4B-4D4F-A273-5AE0EE1AA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B22FC56-81E9-4083-B092-DE42D0856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133725"/>
            <a:ext cx="2638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利用中の体験</a:t>
            </a:r>
          </a:p>
        </p:txBody>
      </p:sp>
      <p:sp>
        <p:nvSpPr>
          <p:cNvPr id="22" name="input">
            <a:extLst xmlns:a="http://schemas.openxmlformats.org/drawingml/2006/main">
              <a:ext uri="{FF2B5EF4-FFF2-40B4-BE49-F238E27FC236}">
                <a16:creationId xmlns:a16="http://schemas.microsoft.com/office/drawing/2014/main" id="{78AAD51E-3EC8-4744-A373-7CC8E5261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657600"/>
            <a:ext cx="29527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BAC317-8B6C-4FBC-A623-6F7277B8A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4" name="step">
            <a:extLst xmlns:a="http://schemas.openxmlformats.org/drawingml/2006/main">
              <a:ext uri="{FF2B5EF4-FFF2-40B4-BE49-F238E27FC236}">
                <a16:creationId xmlns:a16="http://schemas.microsoft.com/office/drawing/2014/main" id="{B53B3400-EEE4-460B-AF75-6A44A2AB8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</a:t>
            </a:r>
          </a:p>
        </p:txBody>
      </p:sp>
      <p:sp>
        <p:nvSpPr>
          <p:cNvPr id="25" name="shape">
            <a:extLst xmlns:a="http://schemas.openxmlformats.org/drawingml/2006/main">
              <a:ext uri="{FF2B5EF4-FFF2-40B4-BE49-F238E27FC236}">
                <a16:creationId xmlns:a16="http://schemas.microsoft.com/office/drawing/2014/main" id="{AC2AA3F0-EF35-4B17-AEE4-98666760C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028950"/>
            <a:ext cx="3333750" cy="3219450"/>
          </a:xfrm>
          <a:prstGeom xmlns:a="http://schemas.openxmlformats.org/drawingml/2006/main" prst="roundRect">
            <a:avLst>
              <a:gd name="adj" fmla="val 4734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6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44D3B00-1EB3-4075-ABD1-8BF3B7F0D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E3F58BF-8E28-44EC-BEAC-D1D7AAAF1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133725"/>
            <a:ext cx="2638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利用後の振り返り</a:t>
            </a:r>
          </a:p>
        </p:txBody>
      </p:sp>
      <p:sp>
        <p:nvSpPr>
          <p:cNvPr id="28" name="input">
            <a:extLst xmlns:a="http://schemas.openxmlformats.org/drawingml/2006/main">
              <a:ext uri="{FF2B5EF4-FFF2-40B4-BE49-F238E27FC236}">
                <a16:creationId xmlns:a16="http://schemas.microsoft.com/office/drawing/2014/main" id="{CB6ECC9D-BBC1-4FE6-9B8A-A26DB4D46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657600"/>
            <a:ext cx="29527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DD0D7EA-539C-41AA-B10E-44D74CB73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0" name="step">
            <a:extLst xmlns:a="http://schemas.openxmlformats.org/drawingml/2006/main">
              <a:ext uri="{FF2B5EF4-FFF2-40B4-BE49-F238E27FC236}">
                <a16:creationId xmlns:a16="http://schemas.microsoft.com/office/drawing/2014/main" id="{36B8CE18-9714-4CB1-800D-5F0D3D98C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4</a:t>
            </a:r>
          </a:p>
        </p:txBody>
      </p:sp>
      <p:sp>
        <p:nvSpPr>
          <p:cNvPr id="31" name="shape">
            <a:extLst xmlns:a="http://schemas.openxmlformats.org/drawingml/2006/main">
              <a:ext uri="{FF2B5EF4-FFF2-40B4-BE49-F238E27FC236}">
                <a16:creationId xmlns:a16="http://schemas.microsoft.com/office/drawing/2014/main" id="{BD26E744-0723-4CD0-812B-593A7B94B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3028950"/>
            <a:ext cx="3333750" cy="3219450"/>
          </a:xfrm>
          <a:prstGeom xmlns:a="http://schemas.openxmlformats.org/drawingml/2006/main" prst="roundRect">
            <a:avLst>
              <a:gd name="adj" fmla="val 473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2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5E3F22B5-FE2B-44EF-8BEF-E0261046F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061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D5A8E05-65C0-4CCA-99D4-06149CEA5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49075" y="3133725"/>
            <a:ext cx="2638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繰り返し利用した印象</a:t>
            </a:r>
          </a:p>
        </p:txBody>
      </p:sp>
      <p:sp>
        <p:nvSpPr>
          <p:cNvPr id="34" name="input">
            <a:extLst xmlns:a="http://schemas.openxmlformats.org/drawingml/2006/main">
              <a:ext uri="{FF2B5EF4-FFF2-40B4-BE49-F238E27FC236}">
                <a16:creationId xmlns:a16="http://schemas.microsoft.com/office/drawing/2014/main" id="{DC407193-BBC1-43DB-BCDD-8631A4C51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3657600"/>
            <a:ext cx="29527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5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50BECEE-BCFB-4EEE-9CB3-3829B01F3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DD27110E-3C0A-4B9B-AB3B-A2E0F7531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4535230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2026-10-06T23:57:37.3340000Z</dcterms:created>
  <dcterms:modified xsi:type="dcterms:W3CDTF">2026-10-06T23:57:37.3340000Z</dcterms:modified>
</coreProperties>
</file>