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5d7ca72c254855" /><Relationship Type="http://schemas.openxmlformats.org/officeDocument/2006/relationships/extended-properties" Target="/docProps/app.xml" Id="Rdb358de22f174890" /><Relationship Type="http://schemas.openxmlformats.org/officeDocument/2006/relationships/officeDocument" Target="/ppt/presentation.xml" Id="R2e2f28402b9e4d3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93ad8251cec4a08"/>
  </p:sldMasterIdLst>
  <p:notesMasterIdLst>
    <p:notesMasterId xmlns:r="http://schemas.openxmlformats.org/officeDocument/2006/relationships" r:id="Rb0f97a0ae9b44908"/>
  </p:notesMasterIdLst>
  <p:sldIdLst>
    <p:sldId xmlns:r="http://schemas.openxmlformats.org/officeDocument/2006/relationships" id="256" r:id="Rb7fa77fe12204039"/>
    <p:sldId xmlns:r="http://schemas.openxmlformats.org/officeDocument/2006/relationships" id="257" r:id="Rb61919a197c846f1"/>
    <p:sldId xmlns:r="http://schemas.openxmlformats.org/officeDocument/2006/relationships" id="258" r:id="R9f94091894b54fb3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14b2ae1f12d448a" /><Relationship Type="http://schemas.openxmlformats.org/officeDocument/2006/relationships/slideMaster" Target="/ppt/slideMasters/slideMaster1.xml" Id="R693ad8251cec4a08" /><Relationship Type="http://schemas.openxmlformats.org/officeDocument/2006/relationships/notesMaster" Target="/ppt/notesMasters/notesMaster1.xml" Id="Rb0f97a0ae9b44908" /><Relationship Type="http://schemas.openxmlformats.org/officeDocument/2006/relationships/presProps" Target="/ppt/presProps.xml" Id="Rc8d768851ec54e67" /><Relationship Type="http://schemas.openxmlformats.org/officeDocument/2006/relationships/tableStyles" Target="/ppt/tableStyles.xml" Id="R90bdc9b7dbcb493a" /><Relationship Type="http://schemas.openxmlformats.org/officeDocument/2006/relationships/slide" Target="/ppt/slides/slide1.xml" Id="Rb7fa77fe12204039" /><Relationship Type="http://schemas.openxmlformats.org/officeDocument/2006/relationships/slide" Target="/ppt/slides/slide2.xml" Id="Rb61919a197c846f1" /><Relationship Type="http://schemas.openxmlformats.org/officeDocument/2006/relationships/slide" Target="/ppt/slides/slide3.xml" Id="R9f94091894b54fb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7f58f7c89a64e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ebcae2a55b544bb" /><Relationship Type="http://schemas.openxmlformats.org/officeDocument/2006/relationships/notesMaster" Target="/ppt/notesMasters/notesMaster1.xml" Id="Rb0a38e8829ff487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d3b0867dfd44e33" /><Relationship Type="http://schemas.openxmlformats.org/officeDocument/2006/relationships/notesMaster" Target="/ppt/notesMasters/notesMaster1.xml" Id="R49f96f74501041a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1d66b985d6940a4" /><Relationship Type="http://schemas.openxmlformats.org/officeDocument/2006/relationships/notesMaster" Target="/ppt/notesMasters/notesMaster1.xml" Id="R6008a0ab42fe483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リーン仮説の整合チェック</a:t>
            </a:r>
          </a:p>
          <a:p xmlns:a="http://schemas.openxmlformats.org/drawingml/2006/main">
            <a:r>
              <a:t>顧客・価値・収益のつながりを点検し、弱い前提を選ぶ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リーン仮説の整合チェック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リーン仮説の整合チェック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e987b853c844a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4f84c087e04540" /><Relationship Type="http://schemas.openxmlformats.org/officeDocument/2006/relationships/slideLayout" Target="/ppt/slideLayouts/slideLayout1.xml" Id="Rd78cde7392524eb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78cde7392524eb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43f64a7324463d" /><Relationship Type="http://schemas.openxmlformats.org/officeDocument/2006/relationships/image" Target="/ppt/media/image.png" Id="Rbf012eebb29b44b3" /><Relationship Type="http://schemas.openxmlformats.org/officeDocument/2006/relationships/notesSlide" Target="/ppt/notesSlides/notesSlide1.xml" Id="R456335780b34447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1a6e2171a2463a" /><Relationship Type="http://schemas.openxmlformats.org/officeDocument/2006/relationships/notesSlide" Target="/ppt/notesSlides/notesSlide2.xml" Id="Ree112138ea3643e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57382e22774fd3" /><Relationship Type="http://schemas.openxmlformats.org/officeDocument/2006/relationships/notesSlide" Target="/ppt/notesSlides/notesSlide3.xml" Id="R2b59ef0a957946a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2589E05E-C385-4E3A-AD3E-6C1F52AA8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E50B1BA3-70F1-4E4D-ADA1-0405BC88E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A4E2971F-CCBC-4367-A5A5-82E73042C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E3946176-8F89-451D-99FE-3A627F2B5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EBF5F53D-0FE5-4556-87A3-DAE2EB411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EE5CD8-506A-419C-9C25-6259F4323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D5C0E69C-5EB0-4850-ACC5-3EB5B05E2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94064B-C7E4-4E76-A08C-2449E3F5F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DAED002D-8FF1-4B8B-8039-1465555F9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9D6E7FD2-F0EE-4B0F-9CDE-68A4A1306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リーン仮説の整合チェック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6FEB2B33-3BD9-4509-AEF0-CA647588B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顧客・価値・収益のつながりを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点検し、弱い前提を選ぶ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00EB13E6-C683-4AFD-A5D0-76FBE6E4B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FBE1090E-2955-446D-B744-34CE15015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4590B1FA-093E-42FB-A0B7-BCAB5999C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012eebb29b44b3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C9B2CD-6109-46AB-93BC-3FC1A2627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1267BE06-1747-467E-9EA3-E6E76CFFC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ARC-SG-48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7C19EFED-2CB2-4E3A-8C7D-6FC1E1EFC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989657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8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A6FD3695-1667-40DB-B981-1BD4C9683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F3E56CD-16CD-471E-8BEE-AE4C4AB2C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2D255F41-6205-4125-AD97-FD9518906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6154528-1302-48BD-AFAF-B58EEF81D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D273F375-F41A-4366-87E1-FF9973295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リーン仮説の整合チェック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4A65006B-7BB8-42CA-8421-762137D21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飲食店向け予約管理サービスの場合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50A6AC-0C43-4F68-A76B-AD6EC0D3F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3314786B-B541-4DD1-8BE2-CE9F9F30E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0BE98592-4353-4998-9AA5-EA8BA4A3C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ARC-SG-48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8F7D3683-0275-42CB-9632-C453635B7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248025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user">
            <a:extLst xmlns:a="http://schemas.openxmlformats.org/drawingml/2006/main">
              <a:ext uri="{FF2B5EF4-FFF2-40B4-BE49-F238E27FC236}">
                <a16:creationId xmlns:a16="http://schemas.microsoft.com/office/drawing/2014/main" id="{D7D4A858-D05C-41EB-BD6D-20904AC89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2F11F76-3A42-4B89-9D66-1321073E1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顧客・支払者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857AD786-13DF-4ECD-BF2E-3CC1F7BAF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8670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接客を兼ねる店主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2C2B9310-5E26-410E-A138-3E0612AF8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2362200"/>
            <a:ext cx="3248025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10BAFA12-CAA5-4D1C-B94F-576B53FC3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12DF37F-603F-4956-8D5F-0259AE83D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66975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課題・代替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B4185D7B-E3CD-4347-9363-7D5B1872F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990850"/>
            <a:ext cx="28670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電話対応で接客が止まる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97F36A00-04B3-4418-B632-53D0517C7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362200"/>
            <a:ext cx="3248025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CC892493-A093-402F-B55B-38B0B227A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00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55B30A2-2E8D-4160-B315-C30D8F6B6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466975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価値・解決</a:t>
            </a:r>
          </a:p>
        </p:txBody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2346C26B-2B38-4D28-873D-D08231745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990850"/>
            <a:ext cx="28670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Webで予約を受ける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8941AE3C-BD9D-4596-A7F7-75C4DE1AF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57725"/>
            <a:ext cx="3248025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A33F83C-988F-46CF-9E48-36E9CCA45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8387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A23DBF6-3423-4846-9217-A27A2D825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762500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模倣困難性</a:t>
            </a:r>
          </a:p>
        </p:txBody>
      </p:sp>
      <p:sp>
        <p:nvSpPr>
          <p:cNvPr id="25" name="example">
            <a:extLst xmlns:a="http://schemas.openxmlformats.org/drawingml/2006/main">
              <a:ext uri="{FF2B5EF4-FFF2-40B4-BE49-F238E27FC236}">
                <a16:creationId xmlns:a16="http://schemas.microsoft.com/office/drawing/2014/main" id="{BEC59B3E-2A66-492C-A2E2-20EB0926D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86375"/>
            <a:ext cx="28670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地域店舗との関係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6DFB695D-58F9-4034-8574-C907726C1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4657725"/>
            <a:ext cx="3248025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27" name="icon:coins">
            <a:extLst xmlns:a="http://schemas.openxmlformats.org/drawingml/2006/main">
              <a:ext uri="{FF2B5EF4-FFF2-40B4-BE49-F238E27FC236}">
                <a16:creationId xmlns:a16="http://schemas.microsoft.com/office/drawing/2014/main" id="{1ECDB7E8-BD88-426B-AE7A-FEB81DF07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8387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771E993-DF28-454B-BAB6-C6354E357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762500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収益・費用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9B3352B3-8F7B-4DEE-83E5-F6043C366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5286375"/>
            <a:ext cx="28670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月額料金と店舗支援費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AA966A8-4E75-4B1D-BB35-9FB04C1EC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52437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1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A30326E7-5F02-4DA0-AD09-582362A2B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51485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1062FADD-5E68-4998-BFF5-E187412FF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657725"/>
            <a:ext cx="3248025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82DE3C1-560C-4E41-9ABC-8467BD7F9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0025" y="48387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70BF2D4-47C2-458F-80B1-E1C94A0FF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4762500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接点と行動</a:t>
            </a:r>
          </a:p>
        </p:txBody>
      </p:sp>
      <p:sp>
        <p:nvSpPr>
          <p:cNvPr id="35" name="example">
            <a:extLst xmlns:a="http://schemas.openxmlformats.org/drawingml/2006/main">
              <a:ext uri="{FF2B5EF4-FFF2-40B4-BE49-F238E27FC236}">
                <a16:creationId xmlns:a16="http://schemas.microsoft.com/office/drawing/2014/main" id="{A8277A82-EECC-43AD-9109-0D995F3E1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286375"/>
            <a:ext cx="28670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商店会から紹介・試用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2A6E64C-A411-4FED-A7CF-1D5C7E6B8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324225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C62D7BA-9999-4F1A-9735-F4901D44A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5316" y="327144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9ED70CA-70B1-402B-BBCF-74BCCBA5B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619750"/>
            <a:ext cx="171450" cy="9525"/>
          </a:xfrm>
          <a:custGeom xmlns:a="http://schemas.openxmlformats.org/drawingml/2006/main">
            <a:pathLst>
              <a:path w="171450" h="9525">
                <a:moveTo>
                  <a:pt x="17145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F1EEBA8-D399-4318-8C0F-77FFDBCC1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5669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101384" y="0"/>
                </a:moveTo>
                <a:lnTo>
                  <a:pt x="0" y="52781"/>
                </a:lnTo>
                <a:lnTo>
                  <a:pt x="101384" y="1055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089DA02-6A93-44A7-9675-99FE3C1A9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3324225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75AFDA2-1F96-4479-927D-6ABA2DEB7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0041" y="327144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2F0FA3F-1020-4CEF-A60E-87A881669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5619750"/>
            <a:ext cx="171450" cy="9525"/>
          </a:xfrm>
          <a:custGeom xmlns:a="http://schemas.openxmlformats.org/drawingml/2006/main">
            <a:pathLst>
              <a:path w="171450" h="9525">
                <a:moveTo>
                  <a:pt x="17145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90F42EE-7A80-4AA2-977F-2287074F8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55669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101384" y="0"/>
                </a:moveTo>
                <a:lnTo>
                  <a:pt x="0" y="52781"/>
                </a:lnTo>
                <a:lnTo>
                  <a:pt x="101384" y="1055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862D777-0FF3-4C9D-9CC1-9CD1CAE83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4314825"/>
            <a:ext cx="9525" cy="285750"/>
          </a:xfrm>
          <a:custGeom xmlns:a="http://schemas.openxmlformats.org/drawingml/2006/main">
            <a:pathLst>
              <a:path w="9525"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F6A14DD-EC6D-4504-B2E8-78995ED6E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4094" y="449919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6" name="shape">
            <a:extLst xmlns:a="http://schemas.openxmlformats.org/drawingml/2006/main">
              <a:ext uri="{FF2B5EF4-FFF2-40B4-BE49-F238E27FC236}">
                <a16:creationId xmlns:a16="http://schemas.microsoft.com/office/drawing/2014/main" id="{A9DFCA98-BC11-4A25-B6DE-987F5BFC4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2362200"/>
            <a:ext cx="310515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4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FEDBAE2-7A29-4DA7-9376-0C985CD9C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62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DDE14C9-2721-40C7-AB32-345E7482E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466975"/>
            <a:ext cx="24098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弱い前提</a:t>
            </a:r>
          </a:p>
        </p:txBody>
      </p:sp>
      <p:sp>
        <p:nvSpPr>
          <p:cNvPr id="49" name="example">
            <a:extLst xmlns:a="http://schemas.openxmlformats.org/drawingml/2006/main">
              <a:ext uri="{FF2B5EF4-FFF2-40B4-BE49-F238E27FC236}">
                <a16:creationId xmlns:a16="http://schemas.microsoft.com/office/drawing/2014/main" id="{16238479-23D9-4BE8-BFBA-6C1388273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2990850"/>
            <a:ext cx="27241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店主が月額料金を払うか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E61C0920-48DE-4D0B-BF3E-3A3229517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1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D6EAC109-E7EC-4576-8419-BA65EDE2C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2" name="shape">
            <a:extLst xmlns:a="http://schemas.openxmlformats.org/drawingml/2006/main">
              <a:ext uri="{FF2B5EF4-FFF2-40B4-BE49-F238E27FC236}">
                <a16:creationId xmlns:a16="http://schemas.microsoft.com/office/drawing/2014/main" id="{F49DFB74-105F-4C8B-8C0B-9F2DA0BA0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4657725"/>
            <a:ext cx="310515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53" name="icon:search">
            <a:extLst xmlns:a="http://schemas.openxmlformats.org/drawingml/2006/main">
              <a:ext uri="{FF2B5EF4-FFF2-40B4-BE49-F238E27FC236}">
                <a16:creationId xmlns:a16="http://schemas.microsoft.com/office/drawing/2014/main" id="{0843099A-C85D-4CD9-A20F-F96D08CC5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6225" y="48387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5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7322B4A-CA9A-4B32-A20D-E623AEC28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4762500"/>
            <a:ext cx="24098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次の検証</a:t>
            </a:r>
          </a:p>
        </p:txBody>
      </p:sp>
      <p:sp>
        <p:nvSpPr>
          <p:cNvPr id="55" name="example">
            <a:extLst xmlns:a="http://schemas.openxmlformats.org/drawingml/2006/main">
              <a:ext uri="{FF2B5EF4-FFF2-40B4-BE49-F238E27FC236}">
                <a16:creationId xmlns:a16="http://schemas.microsoft.com/office/drawing/2014/main" id="{7FB9A147-1329-4C57-A29F-7E78F4FC0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5286375"/>
            <a:ext cx="27241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有料試用を2店へ提案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63BF4D04-8FF1-48CD-8F5D-27494BDA9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0" y="4314825"/>
            <a:ext cx="9525" cy="285750"/>
          </a:xfrm>
          <a:custGeom xmlns:a="http://schemas.openxmlformats.org/drawingml/2006/main">
            <a:pathLst>
              <a:path w="9525"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416BE80B-32FB-4DCE-A691-0ABF9FA49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96469" y="449919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8" name="shape">
            <a:extLst xmlns:a="http://schemas.openxmlformats.org/drawingml/2006/main">
              <a:ext uri="{FF2B5EF4-FFF2-40B4-BE49-F238E27FC236}">
                <a16:creationId xmlns:a16="http://schemas.microsoft.com/office/drawing/2014/main" id="{94F6A77D-BE88-4CA7-B41E-FB0B9BC21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315E8CBF-51EE-4EE6-B996-E1BC287A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2D1BDE19-29AC-4247-ABAD-8959A1D3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86D0FA22-3A37-4158-AFA1-29C159ED1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62" name="annotation">
            <a:extLst xmlns:a="http://schemas.openxmlformats.org/drawingml/2006/main">
              <a:ext uri="{FF2B5EF4-FFF2-40B4-BE49-F238E27FC236}">
                <a16:creationId xmlns:a16="http://schemas.microsoft.com/office/drawing/2014/main" id="{27715307-9F31-41CD-925A-9DDED8BD4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隣り合う項目が本当につながっているか、線ごとに読む</a:t>
            </a:r>
          </a:p>
        </p:txBody>
      </p:sp>
      <p:sp>
        <p:nvSpPr>
          <p:cNvPr id="63" name="shape">
            <a:extLst xmlns:a="http://schemas.openxmlformats.org/drawingml/2006/main">
              <a:ext uri="{FF2B5EF4-FFF2-40B4-BE49-F238E27FC236}">
                <a16:creationId xmlns:a16="http://schemas.microsoft.com/office/drawing/2014/main" id="{D70642FC-12E1-469C-AAA2-45C31838D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07FF3FCF-9628-4425-8D30-C3EC92590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483A3CD3-05D7-4FC3-A75C-14075F1A9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6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3FE2CE8F-7466-4CC5-AB8F-96ACEA28F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67" name="annotation">
            <a:extLst xmlns:a="http://schemas.openxmlformats.org/drawingml/2006/main">
              <a:ext uri="{FF2B5EF4-FFF2-40B4-BE49-F238E27FC236}">
                <a16:creationId xmlns:a16="http://schemas.microsoft.com/office/drawing/2014/main" id="{48E8FC2A-A007-4FC2-B344-EAEE75B7F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一度に全部試さず、事業が成り立たなくなる前提を優先する</a:t>
            </a:r>
          </a:p>
        </p:txBody>
      </p:sp>
    </p:spTree>
    <p:extLst>
      <p:ext uri="{BB962C8B-B14F-4D97-AF65-F5344CB8AC3E}">
        <p14:creationId xmlns:p14="http://schemas.microsoft.com/office/powerpoint/2010/main" val="13898835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EBBF44B-06DD-4F98-92DA-D5F187421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106913C-01C6-4908-BF75-19925701E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A7263D75-D752-4564-ACBA-F18C8BBF1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6E8D56D-C6BB-46AF-B6C0-9321F2794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186C6C97-378E-4840-93FC-482B82E0C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リーン仮説の整合チェック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AC0FB55-7D1B-493C-8F69-2BADAEBED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0C0868-1B76-4A0B-A022-2F1B34CF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4C33E8C5-34F5-4173-956F-DA89307DA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BF76BBFE-3339-4AE3-B927-D196D008A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ARC-SG-48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467EBAC2-CCF2-43FB-852B-13F35F01F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248025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user">
            <a:extLst xmlns:a="http://schemas.openxmlformats.org/drawingml/2006/main">
              <a:ext uri="{FF2B5EF4-FFF2-40B4-BE49-F238E27FC236}">
                <a16:creationId xmlns:a16="http://schemas.microsoft.com/office/drawing/2014/main" id="{4BB76DA1-64C6-44D2-9EF0-FFE19FBC6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52F2543-DE74-4398-AA01-F8CC92F8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顧客・支払者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9A123BDA-38A4-4C22-BA12-377E92D82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8670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1715868E-A7FA-4AAC-9F66-8A28943BE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2362200"/>
            <a:ext cx="3248025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C54CD260-4000-45DD-9483-843CBDEE3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A470F52-A51B-4495-B751-5E549CF8C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66975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課題・代替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A2E95CAE-B959-41B8-8392-F09ED0572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990850"/>
            <a:ext cx="28670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79057919-BADE-48D3-AD60-23CBF55DE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362200"/>
            <a:ext cx="3248025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A0198E6F-B626-4079-AB3B-390E2CD48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00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CA78635-41FB-4FA4-8764-A865EDEE8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466975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価値・解決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D9AC362E-5D47-45ED-8C6C-F9BE7F08B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990850"/>
            <a:ext cx="28670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4AE0AF18-1235-455A-92A6-2B25F6EE6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57725"/>
            <a:ext cx="3248025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9697904-0E56-40D3-BA59-20056B551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8387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DB0BA4D-2445-4033-A0E6-9B024F4BC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762500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模倣困難性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D5940091-269F-47A0-98A7-21855B5C3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86375"/>
            <a:ext cx="28670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A1D35EDF-44A4-4DF6-8A50-A3CBBE5EE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4657725"/>
            <a:ext cx="3248025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7" name="icon:coins">
            <a:extLst xmlns:a="http://schemas.openxmlformats.org/drawingml/2006/main">
              <a:ext uri="{FF2B5EF4-FFF2-40B4-BE49-F238E27FC236}">
                <a16:creationId xmlns:a16="http://schemas.microsoft.com/office/drawing/2014/main" id="{2F1F5E50-47D4-4D48-A762-BB8F9216C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8387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D8B34C1-4FB3-461B-95F0-73F22E295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762500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収益・費用</a:t>
            </a:r>
          </a:p>
        </p:txBody>
      </p:sp>
      <p:sp>
        <p:nvSpPr>
          <p:cNvPr id="29" name="input">
            <a:extLst xmlns:a="http://schemas.openxmlformats.org/drawingml/2006/main">
              <a:ext uri="{FF2B5EF4-FFF2-40B4-BE49-F238E27FC236}">
                <a16:creationId xmlns:a16="http://schemas.microsoft.com/office/drawing/2014/main" id="{5CC824F3-3F3F-4EE8-A3D2-00BC17762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5286375"/>
            <a:ext cx="28670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9552F0D5-0548-4EC4-B528-E0DD64C11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657725"/>
            <a:ext cx="3248025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3B418E4-00B6-464C-8494-AADA35223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0025" y="48387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013BC8A-04C4-47F0-8651-6C2FF2164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4762500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接点と行動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D2A560D6-3050-450A-9BC0-B11C9B1DF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286375"/>
            <a:ext cx="28670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275F278-80BD-4C0F-BF30-D614AEC06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324225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BC08866-B691-4E3E-B064-ACF1285E1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5316" y="327144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134205D-AA6C-499A-8064-066BBB32D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619750"/>
            <a:ext cx="171450" cy="9525"/>
          </a:xfrm>
          <a:custGeom xmlns:a="http://schemas.openxmlformats.org/drawingml/2006/main">
            <a:pathLst>
              <a:path w="171450" h="9525">
                <a:moveTo>
                  <a:pt x="17145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70DD308-110B-4E26-9527-02E5A7F60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5669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101384" y="0"/>
                </a:moveTo>
                <a:lnTo>
                  <a:pt x="0" y="52781"/>
                </a:lnTo>
                <a:lnTo>
                  <a:pt x="101384" y="1055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4F1D2FD-7FA2-4297-A4AE-C9648B63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3324225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B92D82C-658F-4BCF-836B-1B90D33EB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0041" y="327144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DD2AF94-C238-40BA-8E41-93227F3BB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5619750"/>
            <a:ext cx="171450" cy="9525"/>
          </a:xfrm>
          <a:custGeom xmlns:a="http://schemas.openxmlformats.org/drawingml/2006/main">
            <a:pathLst>
              <a:path w="171450" h="9525">
                <a:moveTo>
                  <a:pt x="17145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9AC3FA4-3B0C-4054-A128-BB03B9549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55669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101384" y="0"/>
                </a:moveTo>
                <a:lnTo>
                  <a:pt x="0" y="52781"/>
                </a:lnTo>
                <a:lnTo>
                  <a:pt x="101384" y="1055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8143FA5-C04F-404F-8755-FE484FB70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4314825"/>
            <a:ext cx="9525" cy="285750"/>
          </a:xfrm>
          <a:custGeom xmlns:a="http://schemas.openxmlformats.org/drawingml/2006/main">
            <a:pathLst>
              <a:path w="9525"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2D1E1B6-3172-45C6-B0CB-A9F0BAF94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4094" y="449919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5E5A5624-98AB-4C7B-ACD9-9CD3F1CE4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2362200"/>
            <a:ext cx="310515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7776811-5D99-4EC3-ADD7-0EB20BCA3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62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0656A8C-941D-4FF3-8F97-95957603D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466975"/>
            <a:ext cx="24098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弱い前提</a:t>
            </a:r>
          </a:p>
        </p:txBody>
      </p:sp>
      <p:sp>
        <p:nvSpPr>
          <p:cNvPr id="47" name="input">
            <a:extLst xmlns:a="http://schemas.openxmlformats.org/drawingml/2006/main">
              <a:ext uri="{FF2B5EF4-FFF2-40B4-BE49-F238E27FC236}">
                <a16:creationId xmlns:a16="http://schemas.microsoft.com/office/drawing/2014/main" id="{2E65EAF4-7AF4-441A-92A5-837386A65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2990850"/>
            <a:ext cx="27241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8" name="shape">
            <a:extLst xmlns:a="http://schemas.openxmlformats.org/drawingml/2006/main">
              <a:ext uri="{FF2B5EF4-FFF2-40B4-BE49-F238E27FC236}">
                <a16:creationId xmlns:a16="http://schemas.microsoft.com/office/drawing/2014/main" id="{51141EE9-CB9F-4357-A722-E2AE71B28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4657725"/>
            <a:ext cx="310515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9" name="icon:search">
            <a:extLst xmlns:a="http://schemas.openxmlformats.org/drawingml/2006/main">
              <a:ext uri="{FF2B5EF4-FFF2-40B4-BE49-F238E27FC236}">
                <a16:creationId xmlns:a16="http://schemas.microsoft.com/office/drawing/2014/main" id="{D5EB84BB-EDFA-490A-82B9-3F23BD0B9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6225" y="48387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5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9A20B8A-44FF-4FC5-846D-C5F824071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4762500"/>
            <a:ext cx="24098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次の検証</a:t>
            </a:r>
          </a:p>
        </p:txBody>
      </p:sp>
      <p:sp>
        <p:nvSpPr>
          <p:cNvPr id="51" name="input">
            <a:extLst xmlns:a="http://schemas.openxmlformats.org/drawingml/2006/main">
              <a:ext uri="{FF2B5EF4-FFF2-40B4-BE49-F238E27FC236}">
                <a16:creationId xmlns:a16="http://schemas.microsoft.com/office/drawing/2014/main" id="{C1BF5281-B97D-4AEC-B3E0-A260A10DE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5286375"/>
            <a:ext cx="27241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027669CC-DF6D-4DE8-B4B4-0A6D7BA9B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0" y="4314825"/>
            <a:ext cx="9525" cy="285750"/>
          </a:xfrm>
          <a:custGeom xmlns:a="http://schemas.openxmlformats.org/drawingml/2006/main">
            <a:pathLst>
              <a:path w="9525"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69412EA-ED88-4F8C-BD2F-B1B94FEF4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96469" y="449919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4" name="icon:pencil">
            <a:extLst xmlns:a="http://schemas.openxmlformats.org/drawingml/2006/main">
              <a:ext uri="{FF2B5EF4-FFF2-40B4-BE49-F238E27FC236}">
                <a16:creationId xmlns:a16="http://schemas.microsoft.com/office/drawing/2014/main" id="{FA679C77-0542-4A2D-9D1F-39BD18A54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55" name="body">
            <a:extLst xmlns:a="http://schemas.openxmlformats.org/drawingml/2006/main">
              <a:ext uri="{FF2B5EF4-FFF2-40B4-BE49-F238E27FC236}">
                <a16:creationId xmlns:a16="http://schemas.microsoft.com/office/drawing/2014/main" id="{0766A206-EF86-4CA8-967B-47CC7ECDA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3610294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2026-10-06T23:57:35.8630000Z</dcterms:created>
  <dcterms:modified xsi:type="dcterms:W3CDTF">2026-10-06T23:57:35.8630000Z</dcterms:modified>
</coreProperties>
</file>