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e77657a61d4d19" /><Relationship Type="http://schemas.openxmlformats.org/officeDocument/2006/relationships/extended-properties" Target="/docProps/app.xml" Id="Rceae142155b84d85" /><Relationship Type="http://schemas.openxmlformats.org/officeDocument/2006/relationships/officeDocument" Target="/ppt/presentation.xml" Id="Rcd88db348efa43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1355c8c0b5477d"/>
  </p:sldMasterIdLst>
  <p:notesMasterIdLst>
    <p:notesMasterId xmlns:r="http://schemas.openxmlformats.org/officeDocument/2006/relationships" r:id="R6ab8a3ca294f46fb"/>
  </p:notesMasterIdLst>
  <p:sldIdLst>
    <p:sldId xmlns:r="http://schemas.openxmlformats.org/officeDocument/2006/relationships" id="256" r:id="R0d2abc4206ac4c9c"/>
    <p:sldId xmlns:r="http://schemas.openxmlformats.org/officeDocument/2006/relationships" id="257" r:id="R91da40b2a30248b6"/>
    <p:sldId xmlns:r="http://schemas.openxmlformats.org/officeDocument/2006/relationships" id="258" r:id="R7552fd761ce34f9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ee7424ea2e4c2c" /><Relationship Type="http://schemas.openxmlformats.org/officeDocument/2006/relationships/slideMaster" Target="/ppt/slideMasters/slideMaster1.xml" Id="R8d1355c8c0b5477d" /><Relationship Type="http://schemas.openxmlformats.org/officeDocument/2006/relationships/notesMaster" Target="/ppt/notesMasters/notesMaster1.xml" Id="R6ab8a3ca294f46fb" /><Relationship Type="http://schemas.openxmlformats.org/officeDocument/2006/relationships/presProps" Target="/ppt/presProps.xml" Id="R09804203011d4531" /><Relationship Type="http://schemas.openxmlformats.org/officeDocument/2006/relationships/tableStyles" Target="/ppt/tableStyles.xml" Id="R49b7c43e71b54b67" /><Relationship Type="http://schemas.openxmlformats.org/officeDocument/2006/relationships/slide" Target="/ppt/slides/slide1.xml" Id="R0d2abc4206ac4c9c" /><Relationship Type="http://schemas.openxmlformats.org/officeDocument/2006/relationships/slide" Target="/ppt/slides/slide2.xml" Id="R91da40b2a30248b6" /><Relationship Type="http://schemas.openxmlformats.org/officeDocument/2006/relationships/slide" Target="/ppt/slides/slide3.xml" Id="R7552fd761ce34f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8cd013908844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c6f202ff534ee5" /><Relationship Type="http://schemas.openxmlformats.org/officeDocument/2006/relationships/notesMaster" Target="/ppt/notesMasters/notesMaster1.xml" Id="R39d3844b1e3b46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d556566a5946bd" /><Relationship Type="http://schemas.openxmlformats.org/officeDocument/2006/relationships/notesMaster" Target="/ppt/notesMasters/notesMaster1.xml" Id="R42f34d09b71a40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7f51f2dfde4ba8" /><Relationship Type="http://schemas.openxmlformats.org/officeDocument/2006/relationships/notesMaster" Target="/ppt/notesMasters/notesMaster1.xml" Id="R29365ecd29ae4d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産業選択とポジション</a:t>
            </a:r>
          </a:p>
          <a:p xmlns:a="http://schemas.openxmlformats.org/drawingml/2006/main">
            <a:r>
              <a:t>誰と取引し、どこまで提供するかを段階ごとに決める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産業選択とポジション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産業選択とポジション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933740a3d74b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67a3de1e79421f" /><Relationship Type="http://schemas.openxmlformats.org/officeDocument/2006/relationships/slideLayout" Target="/ppt/slideLayouts/slideLayout1.xml" Id="Rb698e6a65ef145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98e6a65ef145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d933fc32b453f" /><Relationship Type="http://schemas.openxmlformats.org/officeDocument/2006/relationships/image" Target="/ppt/media/image.png" Id="Rca6b6c04ee414bf1" /><Relationship Type="http://schemas.openxmlformats.org/officeDocument/2006/relationships/notesSlide" Target="/ppt/notesSlides/notesSlide1.xml" Id="R3233fe5f42ed42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03f19b64741f1" /><Relationship Type="http://schemas.openxmlformats.org/officeDocument/2006/relationships/notesSlide" Target="/ppt/notesSlides/notesSlide2.xml" Id="R53ede7c044bf41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ce415b1d14f2b" /><Relationship Type="http://schemas.openxmlformats.org/officeDocument/2006/relationships/notesSlide" Target="/ppt/notesSlides/notesSlide3.xml" Id="Rf87798c9328d45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45F3E825-E4F8-42EE-8353-244167B8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6F1B40D-1C5D-4FEA-9E58-3733D955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117AEC6-37C5-463D-9686-F61550B7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97B1B4EF-CEC2-4E6B-A365-CC843FCF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29ECBE0-4410-4FAC-98D2-5A620C60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038BE-80E5-448F-AF84-AEA58C76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E81467EA-C6C8-4352-9443-481D11E1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18D41-BA79-4FF1-A5BB-0DE2B9F31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0A518B4-E803-44D2-92F1-14250A42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98E4C40-3393-465F-AB4C-CCC18FAF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産業選択とポジション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49E6897-72BE-4B8E-9C78-F1B9430C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誰と取引し、どこまで提供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するかを段階ごとに決める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F04C884-7E8C-4A7A-8E50-60250FDC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22A4AC6-33F8-4A3E-90DE-B66B69F8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9C96C4F1-D1E0-4003-9139-82AE51CB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b6c04ee414bf1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F13A4D-BFFB-49FD-8C84-39A7D0B9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54687DC-CC9D-4779-AC28-A6FDD8CA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CD1790B-5375-452E-A202-D6A70D3B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472603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EE6AE6EF-8F61-411B-9C3F-CA48ABC4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C6779C-3838-4B39-85E8-019F3C3D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60C9F7C-B254-4F4A-BFC2-86CF582C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0D05E52-E528-45F3-8936-6C563ECA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8D64ADD-0FD2-4B6E-8B3B-A2A814A1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産業選択とポジション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777F795-903B-42AF-A6D1-81FAD61C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設備点検データの事業化の場合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4E0F7-EE1A-4A6A-85E2-670A4EF5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BC3A025-4E51-4ECF-A945-6802B669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99CD1FF-0CE1-4D05-827F-AB7BDBCF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61B794F2-6C27-48E4-B345-18FA3E1D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130C0630-AC3C-4732-A2BF-FFC59EFB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A07D808-7753-4349-86F2-3360D08E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顧客との取引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B8731690-4C37-4F49-BF83-80ABE8B3F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保守会社を通じて提供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50DE0E2C-EB38-4DF6-A07C-7884B23F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B7D24AE-36D9-4D26-A8F5-73CD78B4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0FF94D9-D5CD-4111-9B99-C6AEFA28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提供範囲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F8EB6FE4-53B9-4E94-861B-3FCF0AD5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異常候補の抽出まで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66A9D5-98F6-4784-BEA9-3B071B1A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4F42D871-F306-44F0-AD18-2FE161E1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82A96542-EB67-456B-8B03-834D57CD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976E331-B009-4733-8A12-F13C50699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9E7B857-5739-45B4-A0C4-5FD42EA5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短期の位置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45022586-060C-4EE2-899F-040D8F17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既存の点検業務を補助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091C77AA-6E5E-45DD-A223-9F51C85A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CAC95D0-AFC8-42A4-8119-923E3AB4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AB4FDD8-1450-4D73-86B6-F69A8279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中長期の選択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E8230C30-4A25-4B1F-9EC8-D7FD8CCE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診断から保守手配まで提供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1256A98B-EB76-4900-A28F-22EAF2BC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9F04324-ED2E-4185-80B1-07B753D9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4B4FE02-7263-48CE-B95F-121E9F8D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移行条件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7ED1CB16-5DDE-4E05-8C26-1744ED11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精度・責任分担・運用体制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EB35E9-FC77-44CB-A811-0ECE67FF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438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1EEAD5E-BB79-44EE-B035-052D96BE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4291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3DBA81F4-52B5-477E-8C37-B7437C2E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2DCE801-82A5-4CA4-9EE2-4B7D074C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6C3EDDC-0702-4449-A0B8-1058AF5D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保留理由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AFB17252-30F0-4807-BC48-F3FF4BC8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診断責任をまだ担えない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A762977C-98C9-46DC-9FBD-6E4D2E0A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6207479-F221-4B7C-B869-F8D6425A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992679F-E1FA-45CB-847F-33853DB4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1C480C7-BC12-4FB8-8605-F12B5160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3B76A018-44E7-4A7E-BD56-EC48DD42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提供範囲を広げるほど増える責任も書く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D49FA7F8-4A73-40F1-BDC7-598489AA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9673DC7-7170-42D7-8FDB-6322EE92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04BAE53-7EB4-4E12-905E-607704E9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7B82E65-D997-4C83-B607-D3B3E4CC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97CDBE5B-787A-4741-909B-B598B735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将来の位置に進むための条件を先に決める</a:t>
            </a:r>
          </a:p>
        </p:txBody>
      </p:sp>
    </p:spTree>
    <p:extLst>
      <p:ext uri="{BB962C8B-B14F-4D97-AF65-F5344CB8AC3E}">
        <p14:creationId xmlns:p14="http://schemas.microsoft.com/office/powerpoint/2010/main" val="20942745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DD2A1AD-E687-4B4A-8CBF-513234FA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B06637-1C8A-4AD7-81BC-E7A8271B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6722BA6-6A0F-4915-AD8A-E5B13D4E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2AB893D-4FB1-4421-86D5-0591DE74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A141206-35B9-4747-9BBA-98E7D789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産業選択とポジション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B6B64BF-F6C0-4B7B-BD2B-B1094446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8011F-9538-4054-961E-FAE16189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91375A1-DD7E-4E01-8C1B-D4F272BB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5351065-D963-4050-B4BD-46B8EC7E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2FB1E9EA-8B00-4109-8CCC-642FB44B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4D390BB1-8DED-4741-8B1B-610C53E3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F34E61C-8F2E-4778-B1C6-989A1989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顧客との取引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B34FADFD-87C2-4039-903C-08FF84DD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7396AFC8-5FC1-43F1-90F2-A6428672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9B57C41-DD1B-4AC3-B159-AB95D6B1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CCB7776-10D0-4FD1-A1BA-90233D34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提供範囲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AAE28BF7-24CD-467B-8F19-F11F70A6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DFEC4CC-DD33-4AA5-8EBD-0D77A70F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4A0722C-75F2-4212-986E-E02FAF0D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C494EF3-CC92-44EA-B6D9-88DAD203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短期の位置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6B3364C6-ADF4-4835-8AAA-B5A84F47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83D49D2E-6632-4D43-8E64-0C80CE26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DAAD035-8E63-4168-A4C8-16080A41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AD0C964-2E9F-4736-BE61-9EA7E706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中長期の選択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845FDB22-48D4-4F1A-9F61-4E4F78DC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42837810-65F7-40F1-A709-8AA6042F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shield">
            <a:extLst xmlns:a="http://schemas.openxmlformats.org/drawingml/2006/main">
              <a:ext uri="{FF2B5EF4-FFF2-40B4-BE49-F238E27FC236}">
                <a16:creationId xmlns:a16="http://schemas.microsoft.com/office/drawing/2014/main" id="{52B7C2D5-58D4-43B3-A0AA-54015525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FEDA70F-310D-4D52-9412-57366383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移行条件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28305353-A0F1-4E86-A2FE-A3A14F79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5B98505E-6D11-4DD7-8AE0-697AB1DD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D0F3D18-57AA-4EBB-BBCD-D10EC4D9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9F8FBF9-6114-444F-8EEA-56023314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保留理由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1F5C24D8-997C-450C-9E2A-B8C021C7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7F3A0E6-9885-49C2-A588-5DB07DF1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370325A5-AEA7-482E-A832-B548B242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5310855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2026-10-06T23:57:34.4410000Z</dcterms:created>
  <dcterms:modified xsi:type="dcterms:W3CDTF">2026-10-06T23:57:34.4410000Z</dcterms:modified>
</coreProperties>
</file>