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2e4eeeccbd4dbc" /><Relationship Type="http://schemas.openxmlformats.org/officeDocument/2006/relationships/extended-properties" Target="/docProps/app.xml" Id="Rde8e22a6a9a84eef" /><Relationship Type="http://schemas.openxmlformats.org/officeDocument/2006/relationships/officeDocument" Target="/ppt/presentation.xml" Id="R11693e624a3141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b5fa9ee5114dbb"/>
  </p:sldMasterIdLst>
  <p:notesMasterIdLst>
    <p:notesMasterId xmlns:r="http://schemas.openxmlformats.org/officeDocument/2006/relationships" r:id="Rafa29a6950824caa"/>
  </p:notesMasterIdLst>
  <p:sldIdLst>
    <p:sldId xmlns:r="http://schemas.openxmlformats.org/officeDocument/2006/relationships" id="256" r:id="R3a0056759ebf48d4"/>
    <p:sldId xmlns:r="http://schemas.openxmlformats.org/officeDocument/2006/relationships" id="257" r:id="R7c53b4f12f4d49b1"/>
    <p:sldId xmlns:r="http://schemas.openxmlformats.org/officeDocument/2006/relationships" id="258" r:id="R468f864dbf2c46a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0a3e3c990b42f4" /><Relationship Type="http://schemas.openxmlformats.org/officeDocument/2006/relationships/slideMaster" Target="/ppt/slideMasters/slideMaster1.xml" Id="Rf3b5fa9ee5114dbb" /><Relationship Type="http://schemas.openxmlformats.org/officeDocument/2006/relationships/notesMaster" Target="/ppt/notesMasters/notesMaster1.xml" Id="Rafa29a6950824caa" /><Relationship Type="http://schemas.openxmlformats.org/officeDocument/2006/relationships/presProps" Target="/ppt/presProps.xml" Id="R8f0d7b42ddec41ad" /><Relationship Type="http://schemas.openxmlformats.org/officeDocument/2006/relationships/tableStyles" Target="/ppt/tableStyles.xml" Id="R8eca58c01d4b4a9b" /><Relationship Type="http://schemas.openxmlformats.org/officeDocument/2006/relationships/slide" Target="/ppt/slides/slide1.xml" Id="R3a0056759ebf48d4" /><Relationship Type="http://schemas.openxmlformats.org/officeDocument/2006/relationships/slide" Target="/ppt/slides/slide2.xml" Id="R7c53b4f12f4d49b1" /><Relationship Type="http://schemas.openxmlformats.org/officeDocument/2006/relationships/slide" Target="/ppt/slides/slide3.xml" Id="R468f864dbf2c46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0605469e6347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8c197fa56847e0" /><Relationship Type="http://schemas.openxmlformats.org/officeDocument/2006/relationships/notesMaster" Target="/ppt/notesMasters/notesMaster1.xml" Id="Rdae0f33f7f734a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97d996d08d4f4b" /><Relationship Type="http://schemas.openxmlformats.org/officeDocument/2006/relationships/notesMaster" Target="/ppt/notesMasters/notesMaster1.xml" Id="R6bb30606fee74d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c9c8bcc3424e40" /><Relationship Type="http://schemas.openxmlformats.org/officeDocument/2006/relationships/notesMaster" Target="/ppt/notesMasters/notesMaster1.xml" Id="R91c81ad84f3947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技術シーズの適用条件</a:t>
            </a:r>
          </a:p>
          <a:p xmlns:a="http://schemas.openxmlformats.org/drawingml/2006/main">
            <a:r>
              <a:t>技術が使える条件と、顧客の作業が変わる根拠を整理する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技術シーズの適用条件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技術シーズの適用条件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a5be2934a346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f93efea63d4f33" /><Relationship Type="http://schemas.openxmlformats.org/officeDocument/2006/relationships/slideLayout" Target="/ppt/slideLayouts/slideLayout1.xml" Id="R84605119a2a146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605119a2a146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33063bcfc427d" /><Relationship Type="http://schemas.openxmlformats.org/officeDocument/2006/relationships/image" Target="/ppt/media/image.png" Id="Rb9f318bdbfc747a1" /><Relationship Type="http://schemas.openxmlformats.org/officeDocument/2006/relationships/notesSlide" Target="/ppt/notesSlides/notesSlide1.xml" Id="R393d126d4e4941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f07f4f66db4753" /><Relationship Type="http://schemas.openxmlformats.org/officeDocument/2006/relationships/notesSlide" Target="/ppt/notesSlides/notesSlide2.xml" Id="Rb954f070b93c41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3be7162444e60" /><Relationship Type="http://schemas.openxmlformats.org/officeDocument/2006/relationships/notesSlide" Target="/ppt/notesSlides/notesSlide3.xml" Id="Rbc3979e9be7b4a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D7A39EC-AE7A-4E08-B41D-93E88E6B0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EEB9A593-7267-48DE-979A-FFE28AD4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D34A26E-A70B-44EF-8612-1C786349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72105404-4515-4FEA-834B-1F4D7F8F4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B97F50FB-F37B-4319-AC41-04791FF4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4E912C-866B-4C9D-B531-506F8A83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BD46220E-EE24-4DBE-8B63-2EB992D8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ED2A14-BFE9-4693-A2AE-D557AB7F3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086BBD1D-4B23-4A8A-91A3-E43B51BB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EFAEA13-9D51-4F6E-B610-FCE66F17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技術シーズの適用条件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766EC55F-3C46-494F-8E44-203FF8DC7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技術が使える条件と、顧客の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作業が変わる根拠を整理する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25012AFA-3ADF-4836-BBB0-8590188F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6373589-564D-4FC8-BF0D-CBFA7228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5ECEECCF-BC53-4E97-A641-45A55425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f318bdbfc747a1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4BFDD6-AB6D-41ED-8B1D-57F66FE1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87642FD-F26A-4DD2-841D-239A41ED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99412182-AE57-4652-AB06-38C7DB44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254250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AA215A7-8A44-4A3A-9351-6AC8CE34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6A1731F-A16D-4EDB-A84D-577B5E6B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276040B-D8E8-4A23-A68D-D3DFDF56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A3F4A9F-F01D-424B-87E5-FD1486489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9E76F33-86ED-4FE8-9CB8-D796E7D6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技術シーズの適用条件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102DBDD-7249-4C9D-8158-DCB9ECBB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画像認識による部品検査の場合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36EC45-BB1F-4369-9F52-6ABB65A0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53C0216-BBFD-44EA-A56F-9D291D48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7F49512-F0C2-4DAE-A803-21EEF4D9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ARC-SG-42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A032E712-8D54-4E1E-B676-912DE35B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24D70C5-A3C5-44A6-BCD1-5A6AB71A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BFEFE27-1863-4C77-A1CC-9F79444E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着目した経験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CE561176-E511-48B4-97BD-8AB85DBD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目視検査で見落としが起きた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314384A-D0F7-468F-8C51-27D4B34B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F4685293-B2A2-4AB9-879B-5164777E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E66E080-021A-40F0-BF7B-C4A8865C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基幹技術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A3CADB3D-2FAB-4645-B760-B72285D8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傷を検出する画像認識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2460C71E-64C5-47D4-A014-1BE91F93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B8BD2E82-664D-4956-8316-BD3CA433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11243F9-66CC-437E-8947-5C3434B6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性能と制約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10C287C6-919A-4271-8C7F-7722B7E82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照明と撮影角度に影響される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B581C6-2CC3-4E5B-96D4-D5A24697C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9575904-C311-40DE-9299-A5D77A89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ACDD46-329C-4325-A2AC-A4DBD7E1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7A69E2-E3BB-4D60-A30C-353CD2FB0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BC14DEA7-56C5-4B94-B430-CD58C1BF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0C8D09A-0D24-4FA3-B420-F9341A67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52FA08F-8797-4DDA-809C-C39916EF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利用形態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6CBAA4D9-79A5-4423-BD3D-31165907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検査台にカメラを設置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162C38-5092-409E-BBD6-7A3C1BF4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56761F-31D4-4BF9-9329-6DBDF529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AE874D26-B966-47DC-9FBC-F73FECA9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D13243D-4148-4335-B370-709AF8A3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B9C23F6-D59B-4F75-A2D2-B8B58712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変えたい作業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736F0E22-025C-45CE-B922-8FA694DA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検査員の再確認を減らす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970D9B-5A5B-4992-A45F-1E49C671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6F993FD5-5BE5-400C-919A-DB63AB07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91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7D5CB30-374A-4581-9625-398D09F5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2D21948-9DA2-45C4-9C4F-71724D76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51E6F765-E2CE-4954-9BC5-94D85A6D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702F947-CFF2-4894-87F3-E0DE61F8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39C250E-B0CD-4A28-8871-4794A9FF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適用試験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58E64ED7-986F-4CE7-AEC7-184F77C3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実際の良品・不良品で比較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10D60B07-825E-42BF-8613-C3655DE9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C1A814F-9754-44ED-A843-369D3B35E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F747B46-1A11-436E-94A7-271A66F2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007D7AF-F86B-4EFB-BA3E-CC4B6411C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5438DE13-1D8B-401E-A367-122ABE41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技術の性能と、現場で得られる効果を分ける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235607BA-6DD3-431C-A875-C54052D4C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DE8368C-D13E-4845-A4B6-35813EED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3065B06-1B30-4109-8C29-73232857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45664E0-46B2-4B9C-93B8-194FB217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B85EDEA3-D91D-4CA6-9A80-FC8E6564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うまくいく条件と、失敗する条件の両方を試す</a:t>
            </a:r>
          </a:p>
        </p:txBody>
      </p:sp>
    </p:spTree>
    <p:extLst>
      <p:ext uri="{BB962C8B-B14F-4D97-AF65-F5344CB8AC3E}">
        <p14:creationId xmlns:p14="http://schemas.microsoft.com/office/powerpoint/2010/main" val="19682726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A017856-092B-41E7-8608-D6B86699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6D9338E-C9E5-427F-9D42-CF3120E4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FDB0E83-966F-4632-82AA-ECFF75E01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A31194A-C249-479E-A1F4-1FD7FB06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55657EF-B120-4EC4-AB4B-AE2FC8C6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技術シーズの適用条件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6A6BAC7-493D-4E7B-8ACA-D393C9EC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954EB-EC47-4796-9220-305718BB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72CD63E-3479-4F11-9B2C-ECE7AE2F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B2932BE-756A-429B-A2FD-CADDE5AA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ARC-SG-42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0F2E5E95-6974-4675-A324-827BDCD3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849FF3E-317E-4EC8-8A29-7CB8A717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8ADD34F-4888-40E8-8784-D3C3C3E4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着目した経験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B60D69B2-1417-429A-9165-C00B1FAE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5F09F7DA-6094-4DDF-9EEB-79159219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7BD961A9-1E56-47E2-9796-3DCBB1E6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92FB417-9354-4F8A-B570-B23A104A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基幹技術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307E5E62-138F-44A7-86EC-FC3E2979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7DBF6149-50B3-4AC6-AC78-FBBD8F9E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035F10BA-3418-4BC8-9EB1-5A25316E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AE53CCE-79FE-435B-B9D7-6DF3A520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性能と制約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BA0AF10F-2BD0-46F7-A850-4071C37E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BF73F4-3D28-42F4-B2AF-9C786EC7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FC4668-555B-4FF8-8FFD-A3EED606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8AC2D03D-2527-4352-BE0C-6460DC0D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DFB5AAB-9154-40D4-AF0B-382C66C6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569003E-8435-40AD-836D-1DE175A5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利用形態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B710FCA8-3858-4F4B-8464-95894DB9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704074-20A4-4A62-B307-2BA933CF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C3438F-8018-4A0A-8C83-DF9DA94BE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FD5DB505-9A84-4AB1-B572-00762013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443D708-2236-4B96-BCAC-D9992D5D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9F52118-9AD8-4390-AE23-E6B34B57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変えたい作業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6969C093-F078-4BD4-ADB8-897A882F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8C36AD2-8C51-40DE-88FD-82CB0417D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CF14C30-3F08-46CA-A6B5-B06613341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22A97AD6-A7C8-4B71-9133-F71C3A9E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45E5DBB-3554-495C-B41B-B733F39C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9463F2D-BE71-48D9-84FB-55D5AF01E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適用試験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9ADD0753-BA21-4D03-92CE-1E03BBD3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112AA97-EB38-4518-A8ED-F72E0E6B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46FF4968-010A-4DB1-9A29-5546D4D9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337890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2026-10-06T23:57:33.6710000Z</dcterms:created>
  <dcterms:modified xsi:type="dcterms:W3CDTF">2026-10-06T23:57:33.6710000Z</dcterms:modified>
</coreProperties>
</file>