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5d1c4aae6847cc" /><Relationship Type="http://schemas.openxmlformats.org/officeDocument/2006/relationships/extended-properties" Target="/docProps/app.xml" Id="R0d3533082a1a4d36" /><Relationship Type="http://schemas.openxmlformats.org/officeDocument/2006/relationships/officeDocument" Target="/ppt/presentation.xml" Id="R59dc125d24214e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f855091a574cfb"/>
  </p:sldMasterIdLst>
  <p:notesMasterIdLst>
    <p:notesMasterId xmlns:r="http://schemas.openxmlformats.org/officeDocument/2006/relationships" r:id="R8191c67978524d75"/>
  </p:notesMasterIdLst>
  <p:sldIdLst>
    <p:sldId xmlns:r="http://schemas.openxmlformats.org/officeDocument/2006/relationships" id="256" r:id="R180794d32ae74d31"/>
    <p:sldId xmlns:r="http://schemas.openxmlformats.org/officeDocument/2006/relationships" id="257" r:id="R737cb06034034957"/>
    <p:sldId xmlns:r="http://schemas.openxmlformats.org/officeDocument/2006/relationships" id="258" r:id="R4d608438bca4412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257cfd03c047a7" /><Relationship Type="http://schemas.openxmlformats.org/officeDocument/2006/relationships/slideMaster" Target="/ppt/slideMasters/slideMaster1.xml" Id="R9cf855091a574cfb" /><Relationship Type="http://schemas.openxmlformats.org/officeDocument/2006/relationships/notesMaster" Target="/ppt/notesMasters/notesMaster1.xml" Id="R8191c67978524d75" /><Relationship Type="http://schemas.openxmlformats.org/officeDocument/2006/relationships/presProps" Target="/ppt/presProps.xml" Id="R36c9d5b18cd043a4" /><Relationship Type="http://schemas.openxmlformats.org/officeDocument/2006/relationships/tableStyles" Target="/ppt/tableStyles.xml" Id="R9f7a2f11251247fc" /><Relationship Type="http://schemas.openxmlformats.org/officeDocument/2006/relationships/slide" Target="/ppt/slides/slide1.xml" Id="R180794d32ae74d31" /><Relationship Type="http://schemas.openxmlformats.org/officeDocument/2006/relationships/slide" Target="/ppt/slides/slide2.xml" Id="R737cb06034034957" /><Relationship Type="http://schemas.openxmlformats.org/officeDocument/2006/relationships/slide" Target="/ppt/slides/slide3.xml" Id="R4d608438bca441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eb1c5d1e3842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552a93a33340a9" /><Relationship Type="http://schemas.openxmlformats.org/officeDocument/2006/relationships/notesMaster" Target="/ppt/notesMasters/notesMaster1.xml" Id="Rdfa2e69474ed48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afbadc965c405c" /><Relationship Type="http://schemas.openxmlformats.org/officeDocument/2006/relationships/notesMaster" Target="/ppt/notesMasters/notesMaster1.xml" Id="Radc5fe3f73994c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547af388e643e3" /><Relationship Type="http://schemas.openxmlformats.org/officeDocument/2006/relationships/notesMaster" Target="/ppt/notesMasters/notesMaster1.xml" Id="R93b555279ddf47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サービスとチームの成立条件</a:t>
            </a:r>
          </a:p>
          <a:p xmlns:a="http://schemas.openxmlformats.org/drawingml/2006/main">
            <a:r>
              <a:t>提供方針と協働のルールを、始める前に合意する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サービスとチームの成立条件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サービスとチームの成立条件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851ce97add43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64633f9db341f2" /><Relationship Type="http://schemas.openxmlformats.org/officeDocument/2006/relationships/slideLayout" Target="/ppt/slideLayouts/slideLayout1.xml" Id="R05c79e110af84f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c79e110af84f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d098929d45420e" /><Relationship Type="http://schemas.openxmlformats.org/officeDocument/2006/relationships/image" Target="/ppt/media/image.png" Id="R3bc1169c606e4c52" /><Relationship Type="http://schemas.openxmlformats.org/officeDocument/2006/relationships/notesSlide" Target="/ppt/notesSlides/notesSlide1.xml" Id="R19dd599d406345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163983b8849a7" /><Relationship Type="http://schemas.openxmlformats.org/officeDocument/2006/relationships/notesSlide" Target="/ppt/notesSlides/notesSlide2.xml" Id="R88337d0d841f4d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28a43287194a11" /><Relationship Type="http://schemas.openxmlformats.org/officeDocument/2006/relationships/notesSlide" Target="/ppt/notesSlides/notesSlide3.xml" Id="R9859d98bbcfb48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4BD45DB3-28DF-4541-ABCB-6A02CC59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15F2C04-C41B-4A11-99EC-A5D0CBE3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E670A5E-7AD2-441C-BD83-6943F0C4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71847FFA-7050-4E13-9523-F42114D2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9DFF491D-8821-492F-A00B-28779BCA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146944-EC5F-4B8C-A37F-1248791C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104F8B71-5A4B-4C66-8D5D-E3E16EE0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05DBB-A5E0-4DD1-B4FF-EFE26AF7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53D3F238-8D1E-4882-B431-4AD81F19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8CD03D0-FB1D-401F-831C-FD49452C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サービスと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チームの成立条件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E812FC1-DF92-4F5A-915E-914215CD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提供方針と協働のルールを、始める前に合意する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8041101-B91E-4A2B-963B-9B159282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F9B66E4-90A5-4CD5-8FB4-4B7419FE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91CD2E0-7599-4AE0-B666-B9CA0C28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1169c606e4c52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B2135-F5D6-44BC-9904-577B99DE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149AA32-D4DB-49D9-A7AE-87019A15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132F404-E9A8-41D3-95FC-BA56D6AD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439168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23BC432-B92B-4CA1-A5BF-9AD51EF6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C4DBBD-EBF6-4EB2-B905-10DFEDE9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6BA3F0D-9E2A-4120-80CA-463FBC50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E926F0E-C304-4BF1-9858-9B1CF600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44E3BF6-75BE-4B28-95EE-43996220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サービスとチームの成立条件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8F65A3C-5575-4114-9EEB-BA65CDF2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副業メンバーで始めるデザイン支援の場合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236D8C-93EA-47DB-B627-3F957553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FADC059-32EC-41B4-8DB4-C96729D5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A291A21-52A3-483F-AFFE-52D35C46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ARC-SG-41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0CAC327-80F3-4D70-BE8C-448B9318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6A8595DB-7A92-4F41-A160-E36F2732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CEAC314-6344-40E8-AC39-42233B1E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対象と方向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F151B6D4-3573-4735-B5F7-788E32B0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小規模事業者を継続支援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8871ED61-9087-4325-999D-61F2A7EF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D33EFE6-D36A-4474-A15D-AB01A94C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2F28916-4356-4A8A-986A-FA3004EA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提供領域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E298DBA7-7735-4F70-AF0A-C68213453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調査・画面設計・改善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85785573-EF5F-4674-843F-0DA54938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63861FB-650F-4DE7-B302-AAE13CC7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57A6AC8-C2A0-4EBC-A781-A3D66255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大切にする価値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4E727F73-6417-4227-A10F-32B4EBE8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見栄えだけでなく利用結果を見る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F2E4AFDB-80BB-4B59-A639-B722C871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5F4C086-3296-40ED-B534-C89A1C09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18F7BC6-D76E-4434-A4D1-0B393201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関心・異論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5AD14488-DCC0-49AC-9F23-D306D430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夜間対応には一部メンバーが反対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1EACE7-28C1-4D96-ADB2-6E92FAF2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438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2C243A27-8367-4FBE-83E3-6813C04C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4291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F241C170-EA74-49F5-BDF3-A7CF21C5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9A62E9C-3269-4A69-B218-303AB03E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EF6FDA1-9779-4A9E-985D-A3F70B4E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行動のルール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DF331352-FA9E-4BA5-BC0C-44DAF483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依頼範囲と納期を文書で合意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4117909E-2407-4B8A-BE69-94B32012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shield">
            <a:extLst xmlns:a="http://schemas.openxmlformats.org/drawingml/2006/main">
              <a:ext uri="{FF2B5EF4-FFF2-40B4-BE49-F238E27FC236}">
                <a16:creationId xmlns:a16="http://schemas.microsoft.com/office/drawing/2014/main" id="{CF30A042-6005-4E3F-87FC-720EA5FE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20894B2-0B48-49B7-BF91-70E68B07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続行・再協議の条件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82BA9FEB-5F77-4E41-9117-EBEA6BCC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月の稼働超過が続けば再協議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126783D-A15D-46F0-9AAE-5B0409F0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38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8B9E0ECB-99FC-45CE-BABB-FE97DA927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291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8CD4121D-9719-4913-AF27-9782F070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CBC72BC-303B-46E1-BD14-6C1DC722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3B6E481-6B5C-4EE6-BEE2-D82E6142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D6671EC-C17E-4555-9FA4-7511F311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EB690F4F-7510-40F0-898D-6241FEEC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賛成している点だけでなく、未合意や異論も残す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055469C7-B256-4F7E-9E9B-52C81C96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1FD078A-5E84-4C28-A58B-8DD91D05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E022007-7BF4-46AC-B22A-ABB35F11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86B841E-E913-43CC-9734-1530D8A72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48A6AFB1-0977-48BE-87B7-F2847C10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理念を、日々の行動と再協議の条件まで具体化する</a:t>
            </a:r>
          </a:p>
        </p:txBody>
      </p:sp>
    </p:spTree>
    <p:extLst>
      <p:ext uri="{BB962C8B-B14F-4D97-AF65-F5344CB8AC3E}">
        <p14:creationId xmlns:p14="http://schemas.microsoft.com/office/powerpoint/2010/main" val="1116008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729C0BB-E1A2-48F5-8B88-F8C522BC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FAD2F0-45F1-48C2-B7F6-1BE134E5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CC8BB47F-0B9A-4D73-99C7-9E9188A1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AA35808-1E39-4C67-B998-031E6A17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A9D2C68-B676-4DC7-8807-8B133DAC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サービスとチームの成立条件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F6E8A51-9F71-482C-A505-42A04185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7AD23-692B-43C7-9052-34D3816C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53205F6-9D43-4C7A-8901-F63BCD9D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9001633-A750-44A8-B9ED-DA707A50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ARC-SG-41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9E68BE3-B7A7-415D-98EF-019725E5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user">
            <a:extLst xmlns:a="http://schemas.openxmlformats.org/drawingml/2006/main">
              <a:ext uri="{FF2B5EF4-FFF2-40B4-BE49-F238E27FC236}">
                <a16:creationId xmlns:a16="http://schemas.microsoft.com/office/drawing/2014/main" id="{1BEA0DA7-4616-4B8F-B335-AD52DE26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5A621FF-049E-4172-83AD-DA9AC854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対象と方向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5CE78563-5B3D-4EF6-BE9A-60CB0249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545CE477-50A7-4C1E-80B6-9A751B2D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CA872A7-2D62-4112-BA79-DEAA1FD2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48A373E-7346-406D-B04D-24C8CF64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提供領域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B33F0317-9B19-455F-9FC9-19499D3D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13FE6240-689B-410F-BF10-EF79DB98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23622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BF6DF9C-828E-4DE2-978E-53830CFE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5F40BF7-9D52-4E6B-A1FC-1CFB391C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24669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大切にする価値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5E18A954-E49D-4B96-B545-DAE1C52A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29908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F1E550D8-5A26-4CAD-9DA4-E968D373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16A04A8-434D-4271-8C77-A2C4BDB6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51B9E46-4DF6-4CC2-BEB1-102D8643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関心・異論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12B71D68-8E0C-4CD0-B784-3027A873C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FE5936D0-7F2E-4040-BBA1-DA0F385B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661F8E1-B887-482B-8D6E-3182DFF9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6DAB1BC-0512-4FF2-8731-91052A37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行動のルール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9C214748-B4A2-4FA5-945F-1BBAAF95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8D0B8A6C-067C-41FB-BCA4-C9546537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572000"/>
            <a:ext cx="452120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shield">
            <a:extLst xmlns:a="http://schemas.openxmlformats.org/drawingml/2006/main">
              <a:ext uri="{FF2B5EF4-FFF2-40B4-BE49-F238E27FC236}">
                <a16:creationId xmlns:a16="http://schemas.microsoft.com/office/drawing/2014/main" id="{6776E227-8B62-4A55-BE7B-8883577C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47529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B21CFD4-A707-4D17-ABDA-7FC7CFF7A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467677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続行・再協議の条件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E19CCA84-E194-4D65-AAAA-EA9ACC18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200650"/>
            <a:ext cx="414020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8870E3E-DD94-40A1-B075-D64B3D3E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07011EAF-D82A-4C06-9CE6-50ECAADB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596756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2026-10-06T23:57:33.2770000Z</dcterms:created>
  <dcterms:modified xsi:type="dcterms:W3CDTF">2026-10-06T23:57:33.2770000Z</dcterms:modified>
</coreProperties>
</file>