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1196576e0c433e" /><Relationship Type="http://schemas.openxmlformats.org/officeDocument/2006/relationships/extended-properties" Target="/docProps/app.xml" Id="R00d063eb65c64e1e" /><Relationship Type="http://schemas.openxmlformats.org/officeDocument/2006/relationships/officeDocument" Target="/ppt/presentation.xml" Id="R28072544a2d646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810e445a284b58"/>
  </p:sldMasterIdLst>
  <p:notesMasterIdLst>
    <p:notesMasterId xmlns:r="http://schemas.openxmlformats.org/officeDocument/2006/relationships" r:id="R1cf8330abe7a4cbe"/>
  </p:notesMasterIdLst>
  <p:sldIdLst>
    <p:sldId xmlns:r="http://schemas.openxmlformats.org/officeDocument/2006/relationships" id="256" r:id="Rbf3ebbab1041461a"/>
    <p:sldId xmlns:r="http://schemas.openxmlformats.org/officeDocument/2006/relationships" id="257" r:id="R47688b360ae44b13"/>
    <p:sldId xmlns:r="http://schemas.openxmlformats.org/officeDocument/2006/relationships" id="258" r:id="Rd86aa1e9703048c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59fbb135c74a08" /><Relationship Type="http://schemas.openxmlformats.org/officeDocument/2006/relationships/slideMaster" Target="/ppt/slideMasters/slideMaster1.xml" Id="R56810e445a284b58" /><Relationship Type="http://schemas.openxmlformats.org/officeDocument/2006/relationships/notesMaster" Target="/ppt/notesMasters/notesMaster1.xml" Id="R1cf8330abe7a4cbe" /><Relationship Type="http://schemas.openxmlformats.org/officeDocument/2006/relationships/presProps" Target="/ppt/presProps.xml" Id="R4be0fd74176c40da" /><Relationship Type="http://schemas.openxmlformats.org/officeDocument/2006/relationships/tableStyles" Target="/ppt/tableStyles.xml" Id="R7046ff9f2dd44357" /><Relationship Type="http://schemas.openxmlformats.org/officeDocument/2006/relationships/slide" Target="/ppt/slides/slide1.xml" Id="Rbf3ebbab1041461a" /><Relationship Type="http://schemas.openxmlformats.org/officeDocument/2006/relationships/slide" Target="/ppt/slides/slide2.xml" Id="R47688b360ae44b13" /><Relationship Type="http://schemas.openxmlformats.org/officeDocument/2006/relationships/slide" Target="/ppt/slides/slide3.xml" Id="Rd86aa1e9703048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f842bfa2454c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ac46dd17274e12" /><Relationship Type="http://schemas.openxmlformats.org/officeDocument/2006/relationships/notesMaster" Target="/ppt/notesMasters/notesMaster1.xml" Id="Rc7c811cfa2b542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e0e25e3802417d" /><Relationship Type="http://schemas.openxmlformats.org/officeDocument/2006/relationships/notesMaster" Target="/ppt/notesMasters/notesMaster1.xml" Id="R7fb88dbb719942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dfb4ab638b45b7" /><Relationship Type="http://schemas.openxmlformats.org/officeDocument/2006/relationships/notesMaster" Target="/ppt/notesMasters/notesMaster1.xml" Id="R6d18b03474f14c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チームの強みとネットワーク</a:t>
            </a:r>
          </a:p>
          <a:p xmlns:a="http://schemas.openxmlformats.org/drawingml/2006/main">
            <a:r>
              <a:t>自己評価と実績・他者評価から、任せられる役割を決める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チームの強みとネットワーク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チームの強みとネットワーク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55087d9a1f47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b0fd8bac274e36" /><Relationship Type="http://schemas.openxmlformats.org/officeDocument/2006/relationships/slideLayout" Target="/ppt/slideLayouts/slideLayout1.xml" Id="Re963c937cbab47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63c937cbab47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66f6f5ece64b12" /><Relationship Type="http://schemas.openxmlformats.org/officeDocument/2006/relationships/image" Target="/ppt/media/image.png" Id="Rb04ae5b44b444fbe" /><Relationship Type="http://schemas.openxmlformats.org/officeDocument/2006/relationships/notesSlide" Target="/ppt/notesSlides/notesSlide1.xml" Id="R34dfffa5460f48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a6b71481c9493a" /><Relationship Type="http://schemas.openxmlformats.org/officeDocument/2006/relationships/notesSlide" Target="/ppt/notesSlides/notesSlide2.xml" Id="R9e33ad5450b649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9af6a87d44cf0" /><Relationship Type="http://schemas.openxmlformats.org/officeDocument/2006/relationships/notesSlide" Target="/ppt/notesSlides/notesSlide3.xml" Id="R5dafc0e3390249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7C568C88-C751-4743-8BFC-65DD0DC8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8080DEC-C6BD-4DF6-839E-3E7666C8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C631B7F-17A6-47A2-AB21-B2FE46E4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76A29BFD-0112-497B-8885-899685D9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9A7F8F7-9118-4198-9733-F0160923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191F1-6B75-4360-B56D-42B8B90D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5B3EBED-115E-4D3B-84F0-096D5616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29490-68B4-4920-B9E1-19549E7F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668634F1-8038-4B3E-86CC-4568B505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768E796-66E8-4495-ABF3-9F99FA6E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チームの強みと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ネットワーク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DD6B253-8982-4872-982F-42427340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自己評価と実績・他者評価から、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任せられる役割を決める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C6959D7-46EA-4636-A870-597A2B16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8A33EEE-904A-4645-B0A9-C90203BB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9F35BBB-F557-41A1-BDDC-EF25E816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ae5b44b444fb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91DD3-BA2F-4175-BE16-8DA12A2F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F02D0777-E341-4AB7-88B9-D09DF28B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39E629B-5570-4A7B-878E-C045CFE7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76524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B631D37-9F24-4F05-A25D-DF68CA3D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C31C3E-8A27-4337-AB19-7B89AC33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E287D17-962C-4EE2-99EB-E1184D8F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00AB751-4AB7-42BC-90D6-A7A3D470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0D929CC-1014-476E-A373-E8515243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チームの強みとネットワーク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2E19A9C-C37D-4B52-9F5D-978A3C7E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新しい社内研修サービスの立ち上げの場合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F4B06-8A51-4EC5-8283-989B23EF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C830C2A-E3B1-43C8-9FCB-55F5E764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28C7543-F489-4E66-AED0-88A758EE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ARC-SG-38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能力を持つ人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佐藤：研修講師の経験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自己評価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対話型の進行が得意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他者評価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受講者から質問しやすいと評価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確認できた能力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研修5回の進行記録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協力できる相手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人事担当者・動画編集者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任せる役割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試行研修の進行と改善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3AB52AB2-87A8-4423-B009-C35DAB5A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084116-F7D1-4FCF-9A41-ACDA1C47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0D634B-245B-4BCE-BAD5-D1C12883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8A83FF3-4BC5-487B-ACF5-BD6E381E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A5B303F2-0844-4B4A-A9EA-8D5F4C32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強みのラベルだけでなく、発揮した場面を書く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1E790BE4-84B0-4C84-AE3E-27500C23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00FAC0-7DC3-4A03-B7EF-77C5F403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13360-A00F-462D-8EEB-26F3622E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2DF8369-200B-489E-B5C2-85127C35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5016442D-1563-4F25-B695-5F4BFBAD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個人の能力と、外部へ頼めることを分ける</a:t>
            </a:r>
          </a:p>
        </p:txBody>
      </p:sp>
    </p:spTree>
    <p:extLst>
      <p:ext uri="{BB962C8B-B14F-4D97-AF65-F5344CB8AC3E}">
        <p14:creationId xmlns:p14="http://schemas.microsoft.com/office/powerpoint/2010/main" val="309057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4B506BB-5E28-495E-AC63-E9A7E4B8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4F0C234-C914-4B74-83A5-CE1DAB6B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7618822-2617-456A-A0E6-44B827F8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B47252A-D0D5-4662-8B0D-50A85D00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C609BE0-19C9-4CB5-8D4A-FF8C94FC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チームの強みとネットワーク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05DBF8D-C8D3-4845-B978-D98F35A3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EDAE15-0FE7-4200-85C8-F18C5473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32DFCED-A4FA-4EE8-A353-54E0A075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94C0781-7FB9-4543-90C7-1E594BFA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ARC-SG-38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能力を持つ人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自己評価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他者評価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確認できた能力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協力できる相手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598714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任せる役割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7CAA776-B076-49A4-8D41-10808CB5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38293682-F4D5-45D7-9DED-338BD547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8696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2026-10-06T23:57:32.1330000Z</dcterms:created>
  <dcterms:modified xsi:type="dcterms:W3CDTF">2026-10-06T23:57:32.1330000Z</dcterms:modified>
</coreProperties>
</file>