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88ec988cfb4ecd" /><Relationship Type="http://schemas.openxmlformats.org/officeDocument/2006/relationships/extended-properties" Target="/docProps/app.xml" Id="Re78805877b3141b6" /><Relationship Type="http://schemas.openxmlformats.org/officeDocument/2006/relationships/officeDocument" Target="/ppt/presentation.xml" Id="Rf8c2bb2ecedc4c8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49cd733db9c4044"/>
  </p:sldMasterIdLst>
  <p:notesMasterIdLst>
    <p:notesMasterId xmlns:r="http://schemas.openxmlformats.org/officeDocument/2006/relationships" r:id="Reab4a0b78ca3407a"/>
  </p:notesMasterIdLst>
  <p:sldIdLst>
    <p:sldId xmlns:r="http://schemas.openxmlformats.org/officeDocument/2006/relationships" id="256" r:id="R84478422464149a1"/>
    <p:sldId xmlns:r="http://schemas.openxmlformats.org/officeDocument/2006/relationships" id="257" r:id="R366332734b774c83"/>
    <p:sldId xmlns:r="http://schemas.openxmlformats.org/officeDocument/2006/relationships" id="258" r:id="R4793a2d29ebe4cd9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754f4e6a8ab4494" /><Relationship Type="http://schemas.openxmlformats.org/officeDocument/2006/relationships/slideMaster" Target="/ppt/slideMasters/slideMaster1.xml" Id="Rd49cd733db9c4044" /><Relationship Type="http://schemas.openxmlformats.org/officeDocument/2006/relationships/notesMaster" Target="/ppt/notesMasters/notesMaster1.xml" Id="Reab4a0b78ca3407a" /><Relationship Type="http://schemas.openxmlformats.org/officeDocument/2006/relationships/presProps" Target="/ppt/presProps.xml" Id="Re13e1f20e79a4fc0" /><Relationship Type="http://schemas.openxmlformats.org/officeDocument/2006/relationships/tableStyles" Target="/ppt/tableStyles.xml" Id="Rf5410766539a4a56" /><Relationship Type="http://schemas.openxmlformats.org/officeDocument/2006/relationships/slide" Target="/ppt/slides/slide1.xml" Id="R84478422464149a1" /><Relationship Type="http://schemas.openxmlformats.org/officeDocument/2006/relationships/slide" Target="/ppt/slides/slide2.xml" Id="R366332734b774c83" /><Relationship Type="http://schemas.openxmlformats.org/officeDocument/2006/relationships/slide" Target="/ppt/slides/slide3.xml" Id="R4793a2d29ebe4c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291827bb4240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d8a9b5f32a4df4" /><Relationship Type="http://schemas.openxmlformats.org/officeDocument/2006/relationships/notesMaster" Target="/ppt/notesMasters/notesMaster1.xml" Id="Re572672387dd4d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a8ea9d4adc49e2" /><Relationship Type="http://schemas.openxmlformats.org/officeDocument/2006/relationships/notesMaster" Target="/ppt/notesMasters/notesMaster1.xml" Id="R0694e2b272f74e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8e97918f9d479f" /><Relationship Type="http://schemas.openxmlformats.org/officeDocument/2006/relationships/notesMaster" Target="/ppt/notesMasters/notesMaster1.xml" Id="Rddd6ec52dc5240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手持ちの手段と目的の更新</a:t>
            </a:r>
          </a:p>
          <a:p xmlns:a="http://schemas.openxmlformats.org/drawingml/2006/main">
            <a:r>
              <a:t>使える資源で小さく行動し、協力や発見に合わせて計画を変える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https://effectuation.org/the-five-principles-of-effectuation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手持ちの手段と目的の更新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https://effectuation.org/the-five-principles-of-effectuation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手持ちの手段と目的の更新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https://effectuation.org/the-five-principles-of-effectuation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bf96f17fc74e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13c4ee22a5487e" /><Relationship Type="http://schemas.openxmlformats.org/officeDocument/2006/relationships/slideLayout" Target="/ppt/slideLayouts/slideLayout1.xml" Id="R09395d4a84974b1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9395d4a84974b1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a0288f5d0d403d" /><Relationship Type="http://schemas.openxmlformats.org/officeDocument/2006/relationships/image" Target="/ppt/media/image.png" Id="R67011761d8364470" /><Relationship Type="http://schemas.openxmlformats.org/officeDocument/2006/relationships/notesSlide" Target="/ppt/notesSlides/notesSlide1.xml" Id="R13551726b3d848a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f4a659b67747ee" /><Relationship Type="http://schemas.openxmlformats.org/officeDocument/2006/relationships/notesSlide" Target="/ppt/notesSlides/notesSlide2.xml" Id="R11fe78072991418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de1dd8dfd24f13" /><Relationship Type="http://schemas.openxmlformats.org/officeDocument/2006/relationships/notesSlide" Target="/ppt/notesSlides/notesSlide3.xml" Id="R13c906d4f0e843c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CD6BB927-0D0C-4E00-AD88-AB197E6F3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5F15043D-C5AB-40A2-A4EC-40F427AFC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98FFB94A-1B90-405D-A1A1-2499FFFCE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6F63289E-A028-4BAF-861D-3D764BE8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34568730-B273-423C-80E9-3CADC5BBB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96E6C4-28D2-4480-BC0F-7AB94CAA8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B66CEFA8-35EA-4D39-B4D4-F274808F3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F66916-0191-4AFE-81AD-A69891C64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775A4CBB-4D5F-428A-AA5D-500A931F3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C87A4AD-7A1E-4679-8BCD-EE9028D57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手持ちの手段と目的の更新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E1D3224F-ED16-4F08-B6B8-061585119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使える資源で小さく行動し、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協力や発見に合わせて計画を変える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8B5AAC0-2FA9-46E3-B8C3-67A2D55CE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3BB9834-046A-4013-862E-C2894520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B37FEC65-9A14-435B-B385-D63702DD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011761d8364470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0716EE-C45A-45A9-9D06-493305CA0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6050E0BF-BC6F-411F-838D-64D05C4D7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ARC-SG-37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5F797EE9-8D56-4A07-AAA2-57EAEB5C0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395145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6A303F12-B98A-4D52-B840-7C3DF8F89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08B5DC2-DCA8-4585-ADA2-1272438A2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DB274EB-0AD2-4A1B-AA10-97EE3F71B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91AA067-8CFC-4E5B-9536-E0519E67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DCDDA6A2-2CD3-4C6C-A835-842066842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手持ちの手段と目的の更新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23CC10B0-0BA3-405D-B1FA-9BA289F2B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地域の週末料理教室の場合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EBBAF5-9AF5-4251-B3BF-F0BFF4876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5F194D13-551A-4C17-9D8F-034349DA9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A7094211-88A4-43BD-B00A-B72B8B7DE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ARC-SG-37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491870-76CE-488A-82DD-AEC4A77A3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3209925"/>
            <a:ext cx="285750" cy="9525"/>
          </a:xfrm>
          <a:custGeom xmlns:a="http://schemas.openxmlformats.org/drawingml/2006/main">
            <a:pathLst>
              <a:path w="285750" h="9525">
                <a:moveTo>
                  <a:pt x="0" y="0"/>
                </a:moveTo>
                <a:lnTo>
                  <a:pt x="285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87C9A2-2BE2-491F-A236-87DEB6A6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6841" y="31571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59A172-7E02-4396-8E09-82FFE0707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209925"/>
            <a:ext cx="285750" cy="9525"/>
          </a:xfrm>
          <a:custGeom xmlns:a="http://schemas.openxmlformats.org/drawingml/2006/main">
            <a:pathLst>
              <a:path w="285750" h="9525">
                <a:moveTo>
                  <a:pt x="0" y="0"/>
                </a:moveTo>
                <a:lnTo>
                  <a:pt x="285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AAF315-2812-4EF2-A490-60C504255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1666" y="31571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4845E6-D5F9-42E8-8FD4-A1554DE39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0669" y="4076700"/>
            <a:ext cx="1278731" cy="742950"/>
          </a:xfrm>
          <a:custGeom xmlns:a="http://schemas.openxmlformats.org/drawingml/2006/main">
            <a:pathLst>
              <a:path w="1278731" h="742950">
                <a:moveTo>
                  <a:pt x="173831" y="0"/>
                </a:moveTo>
                <a:lnTo>
                  <a:pt x="1278731" y="0"/>
                </a:lnTo>
                <a:lnTo>
                  <a:pt x="1278731" y="542925"/>
                </a:lnTo>
                <a:lnTo>
                  <a:pt x="0" y="542925"/>
                </a:lnTo>
                <a:lnTo>
                  <a:pt x="0" y="7429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769233-FFA4-4F51-9B11-981FFD5F6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0669" y="4619625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F21FB2-AFFF-48A8-9CAE-97F790FA9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7887" y="471826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760239-5AAD-45B6-9601-7D1B25C01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6688" y="5676900"/>
            <a:ext cx="161925" cy="9525"/>
          </a:xfrm>
          <a:custGeom xmlns:a="http://schemas.openxmlformats.org/drawingml/2006/main">
            <a:pathLst>
              <a:path w="161925" h="9525">
                <a:moveTo>
                  <a:pt x="161925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DCA79F-EEAB-43B5-A41B-9ECFE2580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6688" y="56241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C89AD9-4CC8-4B57-A97C-CF5942D52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676900"/>
            <a:ext cx="161925" cy="9525"/>
          </a:xfrm>
          <a:custGeom xmlns:a="http://schemas.openxmlformats.org/drawingml/2006/main">
            <a:pathLst>
              <a:path w="161925" h="9525">
                <a:moveTo>
                  <a:pt x="161925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9BB9A4-8F93-482C-995B-4836EDD67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6241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D67FFD-806E-49C9-9E0E-A659171BD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0913" y="5676900"/>
            <a:ext cx="161925" cy="9525"/>
          </a:xfrm>
          <a:custGeom xmlns:a="http://schemas.openxmlformats.org/drawingml/2006/main">
            <a:pathLst>
              <a:path w="161925" h="9525">
                <a:moveTo>
                  <a:pt x="161925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3A4167-5FC8-45A0-AC63-B602E05AA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0913" y="56241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EF7E5E-227C-4417-864A-77F6C5FBA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219450"/>
            <a:ext cx="200025" cy="2476500"/>
          </a:xfrm>
          <a:custGeom xmlns:a="http://schemas.openxmlformats.org/drawingml/2006/main">
            <a:pathLst>
              <a:path w="200025" h="2476500">
                <a:moveTo>
                  <a:pt x="200025" y="2476500"/>
                </a:moveTo>
                <a:lnTo>
                  <a:pt x="0" y="2476500"/>
                </a:lnTo>
                <a:lnTo>
                  <a:pt x="0" y="0"/>
                </a:ln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2CFE27-2346-424E-94D8-2E9E33191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219450"/>
            <a:ext cx="133350" cy="9525"/>
          </a:xfrm>
          <a:custGeom xmlns:a="http://schemas.openxmlformats.org/drawingml/2006/main">
            <a:pathLst>
              <a:path w="133350" h="9525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8AC87F-D481-4559-8CFF-52593BA68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541" y="31666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15020D31-F163-4867-80A2-78EEA6B67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9052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3E2D06D-3E46-4C52-BAFF-FD8DD78C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A78EC4D-79BE-48C2-86A1-4E31DDC45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209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手持ちの手段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71166A19-2DB2-4C01-82F2-BA8A621F7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35242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調理経験・知人のカフェ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625C7247-062A-4D65-938F-68585A441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2362200"/>
            <a:ext cx="39052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31" name="icon:coins">
            <a:extLst xmlns:a="http://schemas.openxmlformats.org/drawingml/2006/main">
              <a:ext uri="{FF2B5EF4-FFF2-40B4-BE49-F238E27FC236}">
                <a16:creationId xmlns:a16="http://schemas.microsoft.com/office/drawing/2014/main" id="{809A4050-E987-41B3-8629-0A0A3E248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00CAA43-ADD6-4C3D-84FD-AA1E19F55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466975"/>
            <a:ext cx="3209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許容できる損失</a:t>
            </a:r>
          </a:p>
        </p:txBody>
      </p:sp>
      <p:sp>
        <p:nvSpPr>
          <p:cNvPr id="33" name="example">
            <a:extLst xmlns:a="http://schemas.openxmlformats.org/drawingml/2006/main">
              <a:ext uri="{FF2B5EF4-FFF2-40B4-BE49-F238E27FC236}">
                <a16:creationId xmlns:a16="http://schemas.microsoft.com/office/drawing/2014/main" id="{42E66588-9C78-473E-B866-376322D7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2990850"/>
            <a:ext cx="35242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試行費用3万円・2週末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CC75E47-D331-4C57-B1E1-808903AB8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8225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6DE018F-77D8-4AE3-A65E-31D22CCD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8225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3E647F11-6CC2-4042-BE11-28DCE1717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62200"/>
            <a:ext cx="39052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1479973-93AF-4EF8-832A-6686683C3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3D8770B-92A3-4BAD-9124-208B7DF4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466975"/>
            <a:ext cx="3209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自分で動けること</a:t>
            </a:r>
          </a:p>
        </p:txBody>
      </p:sp>
      <p:sp>
        <p:nvSpPr>
          <p:cNvPr id="39" name="example">
            <a:extLst xmlns:a="http://schemas.openxmlformats.org/drawingml/2006/main">
              <a:ext uri="{FF2B5EF4-FFF2-40B4-BE49-F238E27FC236}">
                <a16:creationId xmlns:a16="http://schemas.microsoft.com/office/drawing/2014/main" id="{8B5B5B5D-08B1-42D2-B777-3152DD2FD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990850"/>
            <a:ext cx="35242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知人10人へ試行を案内</a:t>
            </a:r>
          </a:p>
        </p:txBody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065B6C72-16CF-4FE9-A2D2-8DE71285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0938" y="4876800"/>
            <a:ext cx="3319463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4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502743E-9E08-463D-84FE-11317F151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91913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7D676B6-5E0F-41BB-A1E9-C02FDB075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34813" y="4981575"/>
            <a:ext cx="2624138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相手の約束</a:t>
            </a:r>
          </a:p>
        </p:txBody>
      </p:sp>
      <p:sp>
        <p:nvSpPr>
          <p:cNvPr id="43" name="example">
            <a:extLst xmlns:a="http://schemas.openxmlformats.org/drawingml/2006/main">
              <a:ext uri="{FF2B5EF4-FFF2-40B4-BE49-F238E27FC236}">
                <a16:creationId xmlns:a16="http://schemas.microsoft.com/office/drawing/2014/main" id="{7E5D962A-C32D-45D9-8D01-5FDB7F285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01438" y="5505450"/>
            <a:ext cx="2938463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カフェが日曜の厨房を提供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C0F28CC-73EA-43D0-AC31-87AF9603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7434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578B056C-EAAE-47FB-89CA-E13903D1C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7339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6" name="shape">
            <a:extLst xmlns:a="http://schemas.openxmlformats.org/drawingml/2006/main">
              <a:ext uri="{FF2B5EF4-FFF2-40B4-BE49-F238E27FC236}">
                <a16:creationId xmlns:a16="http://schemas.microsoft.com/office/drawing/2014/main" id="{F443B5D6-7638-40CB-9FB9-D66CAFD73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4876800"/>
            <a:ext cx="3319463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A51E554-F4CF-4D00-B5DB-05C936CB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9EB1CC2-174C-4AEA-80A7-876CCD6DA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981575"/>
            <a:ext cx="2624138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予想外の発見</a:t>
            </a:r>
          </a:p>
        </p:txBody>
      </p:sp>
      <p:sp>
        <p:nvSpPr>
          <p:cNvPr id="49" name="example">
            <a:extLst xmlns:a="http://schemas.openxmlformats.org/drawingml/2006/main">
              <a:ext uri="{FF2B5EF4-FFF2-40B4-BE49-F238E27FC236}">
                <a16:creationId xmlns:a16="http://schemas.microsoft.com/office/drawing/2014/main" id="{266F5096-322B-4B5E-A310-C2A876567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5505450"/>
            <a:ext cx="2938463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親子参加の希望が多かった</a:t>
            </a:r>
          </a:p>
        </p:txBody>
      </p:sp>
      <p:sp>
        <p:nvSpPr>
          <p:cNvPr id="50" name="shape">
            <a:extLst xmlns:a="http://schemas.openxmlformats.org/drawingml/2006/main">
              <a:ext uri="{FF2B5EF4-FFF2-40B4-BE49-F238E27FC236}">
                <a16:creationId xmlns:a16="http://schemas.microsoft.com/office/drawing/2014/main" id="{82A4C2F1-2EB3-414E-B5BB-62A1662F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6713" y="4876800"/>
            <a:ext cx="3319463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5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C646DFB-DD00-4D26-BE72-2A075B701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7688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5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962A25A-CC78-4018-99CF-9A4906D5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588" y="4981575"/>
            <a:ext cx="2624138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増えた手段</a:t>
            </a:r>
          </a:p>
        </p:txBody>
      </p:sp>
      <p:sp>
        <p:nvSpPr>
          <p:cNvPr id="53" name="example">
            <a:extLst xmlns:a="http://schemas.openxmlformats.org/drawingml/2006/main">
              <a:ext uri="{FF2B5EF4-FFF2-40B4-BE49-F238E27FC236}">
                <a16:creationId xmlns:a16="http://schemas.microsoft.com/office/drawing/2014/main" id="{A00C2CF8-44E9-41DB-8640-9023143EC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7213" y="5505450"/>
            <a:ext cx="2938463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親子客との接点と運営経験</a:t>
            </a:r>
          </a:p>
        </p:txBody>
      </p:sp>
      <p:sp>
        <p:nvSpPr>
          <p:cNvPr id="54" name="shape">
            <a:extLst xmlns:a="http://schemas.openxmlformats.org/drawingml/2006/main">
              <a:ext uri="{FF2B5EF4-FFF2-40B4-BE49-F238E27FC236}">
                <a16:creationId xmlns:a16="http://schemas.microsoft.com/office/drawing/2014/main" id="{A5EFB510-3FDA-42E8-80DD-C3CE297A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3319463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5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1B7AB6F-3E78-4B79-AACE-2E13CF253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5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26F1FE5-70CD-40EE-9CDC-5EFED990C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81575"/>
            <a:ext cx="2624138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目的の更新</a:t>
            </a:r>
          </a:p>
        </p:txBody>
      </p:sp>
      <p:sp>
        <p:nvSpPr>
          <p:cNvPr id="57" name="example">
            <a:extLst xmlns:a="http://schemas.openxmlformats.org/drawingml/2006/main">
              <a:ext uri="{FF2B5EF4-FFF2-40B4-BE49-F238E27FC236}">
                <a16:creationId xmlns:a16="http://schemas.microsoft.com/office/drawing/2014/main" id="{F2FDDCDA-2223-4201-84EC-C996785E7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2938463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親子向けの少人数教室へ変更</a:t>
            </a:r>
          </a:p>
        </p:txBody>
      </p:sp>
      <p:sp>
        <p:nvSpPr>
          <p:cNvPr id="58" name="shape">
            <a:extLst xmlns:a="http://schemas.openxmlformats.org/drawingml/2006/main">
              <a:ext uri="{FF2B5EF4-FFF2-40B4-BE49-F238E27FC236}">
                <a16:creationId xmlns:a16="http://schemas.microsoft.com/office/drawing/2014/main" id="{0FA81F13-F3BD-43E6-B373-938E67D90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CFA214FD-A73A-492D-9D23-F04709C34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422EF99B-033D-46D7-83C6-25358CBB8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0BD1D5D2-3601-434A-A54A-E0E0E40F2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62" name="annotation">
            <a:extLst xmlns:a="http://schemas.openxmlformats.org/drawingml/2006/main">
              <a:ext uri="{FF2B5EF4-FFF2-40B4-BE49-F238E27FC236}">
                <a16:creationId xmlns:a16="http://schemas.microsoft.com/office/drawing/2014/main" id="{84B3DFEF-0316-430F-BCEB-FAB186A75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最初に予測利益ではなく、失っても許容できる範囲を決める</a:t>
            </a:r>
          </a:p>
        </p:txBody>
      </p:sp>
      <p:sp>
        <p:nvSpPr>
          <p:cNvPr id="63" name="shape">
            <a:extLst xmlns:a="http://schemas.openxmlformats.org/drawingml/2006/main">
              <a:ext uri="{FF2B5EF4-FFF2-40B4-BE49-F238E27FC236}">
                <a16:creationId xmlns:a16="http://schemas.microsoft.com/office/drawing/2014/main" id="{962A2415-C339-48CB-B151-2463E195F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2AA09A2F-BDFA-4BE7-8AE8-124ACF5EB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24277216-F07E-44D4-B7E2-A1F9995C6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6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3FEF1A05-0477-4B19-97AA-8DEB36F6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67" name="annotation">
            <a:extLst xmlns:a="http://schemas.openxmlformats.org/drawingml/2006/main">
              <a:ext uri="{FF2B5EF4-FFF2-40B4-BE49-F238E27FC236}">
                <a16:creationId xmlns:a16="http://schemas.microsoft.com/office/drawing/2014/main" id="{A2950EE3-08D1-42FA-B16B-37DE13C48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約束や発見で手段が増えたら、目的も見直す</a:t>
            </a:r>
          </a:p>
        </p:txBody>
      </p:sp>
    </p:spTree>
    <p:extLst>
      <p:ext uri="{BB962C8B-B14F-4D97-AF65-F5344CB8AC3E}">
        <p14:creationId xmlns:p14="http://schemas.microsoft.com/office/powerpoint/2010/main" val="10734591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C4216D8-68C6-4EF8-B30D-9DF1C9E4F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7CDB578-232E-412F-B29C-780F3B4A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FCE91CB3-50AA-4E47-AF20-35E038B25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E5D537A-D7BD-478A-96D9-C5A131FE2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7370235-086C-4107-9FB8-0E4DF31EF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手持ちの手段と目的の更新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4699E5FF-CD81-4E60-BBF8-67B1822E0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5E4A2C-1BBD-4E9A-8627-0DE633220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733CED8-0695-42AB-A5A9-A42FB6F13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1BF37CB7-E3E0-4597-9DB0-9045671FE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ARC-SG-37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98B0E1-E62B-4556-802C-FBBAD49B8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3209925"/>
            <a:ext cx="285750" cy="9525"/>
          </a:xfrm>
          <a:custGeom xmlns:a="http://schemas.openxmlformats.org/drawingml/2006/main">
            <a:pathLst>
              <a:path w="285750" h="9525">
                <a:moveTo>
                  <a:pt x="0" y="0"/>
                </a:moveTo>
                <a:lnTo>
                  <a:pt x="285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9E1489-F8CE-4A1D-80BA-BA1D05073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6841" y="31571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6605B4-3DEE-4D18-8F97-278BAEB37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209925"/>
            <a:ext cx="285750" cy="9525"/>
          </a:xfrm>
          <a:custGeom xmlns:a="http://schemas.openxmlformats.org/drawingml/2006/main">
            <a:pathLst>
              <a:path w="285750" h="9525">
                <a:moveTo>
                  <a:pt x="0" y="0"/>
                </a:moveTo>
                <a:lnTo>
                  <a:pt x="285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BD8A57-A8F4-44B2-8AC0-EBBF325CC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1666" y="31571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388C64-16A4-4F40-ADDD-DD57B0C97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0669" y="4076700"/>
            <a:ext cx="1278731" cy="742950"/>
          </a:xfrm>
          <a:custGeom xmlns:a="http://schemas.openxmlformats.org/drawingml/2006/main">
            <a:pathLst>
              <a:path w="1278731" h="742950">
                <a:moveTo>
                  <a:pt x="173831" y="0"/>
                </a:moveTo>
                <a:lnTo>
                  <a:pt x="1278731" y="0"/>
                </a:lnTo>
                <a:lnTo>
                  <a:pt x="1278731" y="542925"/>
                </a:lnTo>
                <a:lnTo>
                  <a:pt x="0" y="542925"/>
                </a:lnTo>
                <a:lnTo>
                  <a:pt x="0" y="7429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A97EBE-1589-4D5C-A9A5-A03017422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0669" y="4619625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632207-AABD-4E5C-9BB3-7426EEA1E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7887" y="471826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73FB35-163B-4EC1-9A64-013F4F867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6688" y="5676900"/>
            <a:ext cx="161925" cy="9525"/>
          </a:xfrm>
          <a:custGeom xmlns:a="http://schemas.openxmlformats.org/drawingml/2006/main">
            <a:pathLst>
              <a:path w="161925" h="9525">
                <a:moveTo>
                  <a:pt x="161925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31A66D-F2A8-4174-9DD2-9C0A7E752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6688" y="56241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B5E364-9D35-45A7-93EC-228A89557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676900"/>
            <a:ext cx="161925" cy="9525"/>
          </a:xfrm>
          <a:custGeom xmlns:a="http://schemas.openxmlformats.org/drawingml/2006/main">
            <a:pathLst>
              <a:path w="161925" h="9525">
                <a:moveTo>
                  <a:pt x="161925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2D50B8-5873-40EF-BD92-23B1F9E79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6241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23386B-B4BA-42DE-8135-C03B6DD7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0913" y="5676900"/>
            <a:ext cx="161925" cy="9525"/>
          </a:xfrm>
          <a:custGeom xmlns:a="http://schemas.openxmlformats.org/drawingml/2006/main">
            <a:pathLst>
              <a:path w="161925" h="9525">
                <a:moveTo>
                  <a:pt x="161925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5E2603-DB23-4CE4-B782-F3250EB7B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0913" y="56241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101384" y="0"/>
                </a:moveTo>
                <a:lnTo>
                  <a:pt x="0" y="52781"/>
                </a:lnTo>
                <a:lnTo>
                  <a:pt x="101384" y="1055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781DDE-FE26-40C2-B1DB-8F25BFAB3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219450"/>
            <a:ext cx="200025" cy="2476500"/>
          </a:xfrm>
          <a:custGeom xmlns:a="http://schemas.openxmlformats.org/drawingml/2006/main">
            <a:pathLst>
              <a:path w="200025" h="2476500">
                <a:moveTo>
                  <a:pt x="200025" y="2476500"/>
                </a:moveTo>
                <a:lnTo>
                  <a:pt x="0" y="2476500"/>
                </a:lnTo>
                <a:lnTo>
                  <a:pt x="0" y="0"/>
                </a:ln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7A10C8-DE56-41D5-A02C-6323F034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219450"/>
            <a:ext cx="133350" cy="9525"/>
          </a:xfrm>
          <a:custGeom xmlns:a="http://schemas.openxmlformats.org/drawingml/2006/main">
            <a:pathLst>
              <a:path w="133350" h="9525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ADF9AC-4757-44BF-B6B4-50415D2DD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541" y="31666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A1A2E5E3-1765-47C3-B068-2C797FD98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9052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AB8D0E6-3F03-4582-91C2-3C5135319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3BD9706-AEFC-43AF-8CCC-064D91EF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209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手持ちの手段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DEDD8977-193E-4200-97A6-2754C20F3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35242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98B02C0D-BA39-4ABC-995A-7A629616F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2362200"/>
            <a:ext cx="39052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coins">
            <a:extLst xmlns:a="http://schemas.openxmlformats.org/drawingml/2006/main">
              <a:ext uri="{FF2B5EF4-FFF2-40B4-BE49-F238E27FC236}">
                <a16:creationId xmlns:a16="http://schemas.microsoft.com/office/drawing/2014/main" id="{C83BCCA4-62A5-45DF-85BF-8B8D15A1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72007B5-762F-4787-A8E3-234AC3073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466975"/>
            <a:ext cx="3209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許容できる損失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D1E1BAB1-FCC5-4BED-A4E2-31C59281E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2990850"/>
            <a:ext cx="35242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B8507363-1D53-4101-AFDC-FEEAE69DC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62200"/>
            <a:ext cx="39052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51E0618-1B30-4795-81F8-52AFDB7AD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3BE8E4B-08BA-4887-898C-9A041B9E8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466975"/>
            <a:ext cx="3209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自分で動けること</a:t>
            </a:r>
          </a:p>
        </p:txBody>
      </p:sp>
      <p:sp>
        <p:nvSpPr>
          <p:cNvPr id="37" name="input">
            <a:extLst xmlns:a="http://schemas.openxmlformats.org/drawingml/2006/main">
              <a:ext uri="{FF2B5EF4-FFF2-40B4-BE49-F238E27FC236}">
                <a16:creationId xmlns:a16="http://schemas.microsoft.com/office/drawing/2014/main" id="{8F3E3D8A-5345-4BD4-BA36-5E590EDB5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990850"/>
            <a:ext cx="35242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D4F3D44F-3358-48A8-B354-5B8C7CA5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0938" y="4876800"/>
            <a:ext cx="3319463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1C4E174-3A1B-4981-8520-0C7346D4B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91913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080F000-F35C-4960-BB13-8784ED3A3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34813" y="4981575"/>
            <a:ext cx="2624138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相手の約束</a:t>
            </a:r>
          </a:p>
        </p:txBody>
      </p:sp>
      <p:sp>
        <p:nvSpPr>
          <p:cNvPr id="41" name="input">
            <a:extLst xmlns:a="http://schemas.openxmlformats.org/drawingml/2006/main">
              <a:ext uri="{FF2B5EF4-FFF2-40B4-BE49-F238E27FC236}">
                <a16:creationId xmlns:a16="http://schemas.microsoft.com/office/drawing/2014/main" id="{0C18D40A-A2A4-4A5B-A921-93BBDC111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01438" y="5505450"/>
            <a:ext cx="2938463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2" name="shape">
            <a:extLst xmlns:a="http://schemas.openxmlformats.org/drawingml/2006/main">
              <a:ext uri="{FF2B5EF4-FFF2-40B4-BE49-F238E27FC236}">
                <a16:creationId xmlns:a16="http://schemas.microsoft.com/office/drawing/2014/main" id="{3D52563C-9195-48AF-BCC3-76A42EBFD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4876800"/>
            <a:ext cx="3319463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B47D6C8-498F-46F0-B0F1-C9ED3BCB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EDC0AF8-F6DD-4806-B2D7-581F439A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981575"/>
            <a:ext cx="2624138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予想外の発見</a:t>
            </a:r>
          </a:p>
        </p:txBody>
      </p:sp>
      <p:sp>
        <p:nvSpPr>
          <p:cNvPr id="45" name="input">
            <a:extLst xmlns:a="http://schemas.openxmlformats.org/drawingml/2006/main">
              <a:ext uri="{FF2B5EF4-FFF2-40B4-BE49-F238E27FC236}">
                <a16:creationId xmlns:a16="http://schemas.microsoft.com/office/drawing/2014/main" id="{343BAD40-F3BE-4299-8776-7F8648865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5505450"/>
            <a:ext cx="2938463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6" name="shape">
            <a:extLst xmlns:a="http://schemas.openxmlformats.org/drawingml/2006/main">
              <a:ext uri="{FF2B5EF4-FFF2-40B4-BE49-F238E27FC236}">
                <a16:creationId xmlns:a16="http://schemas.microsoft.com/office/drawing/2014/main" id="{6786BB2A-D1B1-4F5C-8B6A-140C7FC9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6713" y="4876800"/>
            <a:ext cx="3319463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4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0DE72EC-7525-4200-AAC5-A7BB6B8E5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7688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E38DF8B-196B-4A09-897A-3A217747F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588" y="4981575"/>
            <a:ext cx="2624138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増えた手段</a:t>
            </a:r>
          </a:p>
        </p:txBody>
      </p:sp>
      <p:sp>
        <p:nvSpPr>
          <p:cNvPr id="49" name="input">
            <a:extLst xmlns:a="http://schemas.openxmlformats.org/drawingml/2006/main">
              <a:ext uri="{FF2B5EF4-FFF2-40B4-BE49-F238E27FC236}">
                <a16:creationId xmlns:a16="http://schemas.microsoft.com/office/drawing/2014/main" id="{36B0CC15-4FA5-4264-8091-C23B51912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7213" y="5505450"/>
            <a:ext cx="2938463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50" name="shape">
            <a:extLst xmlns:a="http://schemas.openxmlformats.org/drawingml/2006/main">
              <a:ext uri="{FF2B5EF4-FFF2-40B4-BE49-F238E27FC236}">
                <a16:creationId xmlns:a16="http://schemas.microsoft.com/office/drawing/2014/main" id="{11B7B068-E15A-48CE-80B1-27EAB9F91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3319463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4AC2025-B9FA-4129-8A5B-CE5B3BE57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5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7D1D4A4-BCB7-4352-9EA3-078BA1B8F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81575"/>
            <a:ext cx="2624138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目的の更新</a:t>
            </a:r>
          </a:p>
        </p:txBody>
      </p:sp>
      <p:sp>
        <p:nvSpPr>
          <p:cNvPr id="53" name="input">
            <a:extLst xmlns:a="http://schemas.openxmlformats.org/drawingml/2006/main">
              <a:ext uri="{FF2B5EF4-FFF2-40B4-BE49-F238E27FC236}">
                <a16:creationId xmlns:a16="http://schemas.microsoft.com/office/drawing/2014/main" id="{F43F5097-D999-4509-94CA-175C4617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2938463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5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A6DFC69-85B5-465E-92FA-5220437A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55" name="body">
            <a:extLst xmlns:a="http://schemas.openxmlformats.org/drawingml/2006/main">
              <a:ext uri="{FF2B5EF4-FFF2-40B4-BE49-F238E27FC236}">
                <a16:creationId xmlns:a16="http://schemas.microsoft.com/office/drawing/2014/main" id="{63C805F4-7ACF-4E2C-8864-5AC514E15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1894637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2026-10-06T23:57:31.7280000Z</dcterms:created>
  <dcterms:modified xsi:type="dcterms:W3CDTF">2026-10-06T23:57:31.7280000Z</dcterms:modified>
</coreProperties>
</file>