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26f559cb1b4416" /><Relationship Type="http://schemas.openxmlformats.org/officeDocument/2006/relationships/extended-properties" Target="/docProps/app.xml" Id="R8a5df1e9b4b24680" /><Relationship Type="http://schemas.openxmlformats.org/officeDocument/2006/relationships/officeDocument" Target="/ppt/presentation.xml" Id="R6e48ac55fba042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81b94128974c2a"/>
  </p:sldMasterIdLst>
  <p:notesMasterIdLst>
    <p:notesMasterId xmlns:r="http://schemas.openxmlformats.org/officeDocument/2006/relationships" r:id="R17d0ab19a17d4fa1"/>
  </p:notesMasterIdLst>
  <p:sldIdLst>
    <p:sldId xmlns:r="http://schemas.openxmlformats.org/officeDocument/2006/relationships" id="256" r:id="R7fdb226a5db14109"/>
    <p:sldId xmlns:r="http://schemas.openxmlformats.org/officeDocument/2006/relationships" id="257" r:id="Ra8a3284faf1843c8"/>
    <p:sldId xmlns:r="http://schemas.openxmlformats.org/officeDocument/2006/relationships" id="258" r:id="Redae248539d9485c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a3315632c44dd2" /><Relationship Type="http://schemas.openxmlformats.org/officeDocument/2006/relationships/slideMaster" Target="/ppt/slideMasters/slideMaster1.xml" Id="Rfc81b94128974c2a" /><Relationship Type="http://schemas.openxmlformats.org/officeDocument/2006/relationships/notesMaster" Target="/ppt/notesMasters/notesMaster1.xml" Id="R17d0ab19a17d4fa1" /><Relationship Type="http://schemas.openxmlformats.org/officeDocument/2006/relationships/presProps" Target="/ppt/presProps.xml" Id="R47e7f7ac1aed44d3" /><Relationship Type="http://schemas.openxmlformats.org/officeDocument/2006/relationships/tableStyles" Target="/ppt/tableStyles.xml" Id="R0eb1d7eef95948a0" /><Relationship Type="http://schemas.openxmlformats.org/officeDocument/2006/relationships/slide" Target="/ppt/slides/slide1.xml" Id="R7fdb226a5db14109" /><Relationship Type="http://schemas.openxmlformats.org/officeDocument/2006/relationships/slide" Target="/ppt/slides/slide2.xml" Id="Ra8a3284faf1843c8" /><Relationship Type="http://schemas.openxmlformats.org/officeDocument/2006/relationships/slide" Target="/ppt/slides/slide3.xml" Id="Redae248539d948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cf6b4a001342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e191380bc544bd" /><Relationship Type="http://schemas.openxmlformats.org/officeDocument/2006/relationships/notesMaster" Target="/ppt/notesMasters/notesMaster1.xml" Id="Ra37d176a06bf4f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789c833a54472d" /><Relationship Type="http://schemas.openxmlformats.org/officeDocument/2006/relationships/notesMaster" Target="/ppt/notesMasters/notesMaster1.xml" Id="R7b542ba3f86d4a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a08ee14fa74355" /><Relationship Type="http://schemas.openxmlformats.org/officeDocument/2006/relationships/notesMaster" Target="/ppt/notesMasters/notesMaster1.xml" Id="R68627011316d4c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メインシナリオの操作フロー</a:t>
            </a:r>
          </a:p>
          <a:p xmlns:a="http://schemas.openxmlformats.org/drawingml/2006/main">
            <a:r>
              <a:t>画面の状態と操作をつなぎ、例外の戻り先まで示す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メインシナリオの操作フロー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メインシナリオの操作フロー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0380c46ce14d8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5525437fe8435e" /><Relationship Type="http://schemas.openxmlformats.org/officeDocument/2006/relationships/slideLayout" Target="/ppt/slideLayouts/slideLayout1.xml" Id="R5d87d740a47548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87d740a47548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46005fcb54ec8" /><Relationship Type="http://schemas.openxmlformats.org/officeDocument/2006/relationships/image" Target="/ppt/media/image.png" Id="R63386a30714f4d73" /><Relationship Type="http://schemas.openxmlformats.org/officeDocument/2006/relationships/notesSlide" Target="/ppt/notesSlides/notesSlide1.xml" Id="R2c3755b6f2834a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03baa56f94224" /><Relationship Type="http://schemas.openxmlformats.org/officeDocument/2006/relationships/notesSlide" Target="/ppt/notesSlides/notesSlide2.xml" Id="R5ce6fc6694f548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2bb269afb4e3a" /><Relationship Type="http://schemas.openxmlformats.org/officeDocument/2006/relationships/notesSlide" Target="/ppt/notesSlides/notesSlide3.xml" Id="Rdbe8c1ef2d8d49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4C7D335B-E336-4A2E-B325-72365380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81DE0A06-FA26-411A-9ADF-5411D5F5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B32E10A-C991-4851-80DA-EF24DE850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FD0C74B1-7CAB-4102-A877-9F43EA64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899F1883-AC27-4026-A4E5-AA5427B2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0E31A-A68D-429B-B845-143C8CA7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9835271-99D0-47C4-881A-8B39C249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4E6B1-65C8-4A57-9E07-CA1AA029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9A9B188D-F23D-4F8B-858A-A7C5F6C2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FF8DD96-F459-4471-B566-76F04D0C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メインシナリオの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操作フロー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EEFE3B36-1DBF-4FB1-B3BB-DA9199303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画面の状態と操作をつなぎ、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例外の戻り先まで示す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7F6E4B2-651E-40A4-B094-F305A641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2609129-09C5-4475-A41B-F070902CD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E729848-7638-4F94-8DBF-6FA14E65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86a30714f4d7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30667-3C41-4A26-8418-E5352F61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3E0E4B5-097B-406B-930E-92478D36E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CE694813-1EC4-4BB1-8111-1AEFE5F2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761092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D2DD8A9-B8DC-4AB9-890A-92551999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AABCCE6-D8D7-4E22-A417-75E6E7E9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4EB6CE4-7A77-4A25-AA22-620B96DF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5626785-2CA4-4FF9-A3F5-18BF9BE1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9456CED1-DBCD-4AA3-9284-5EABDFE2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メインシナリオの操作フロー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DECF50C-E9F4-48FF-AE01-25FB5C5D6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会議室の予約画面の場合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4F3FC-E05E-4F7D-AA17-24EF8DB2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D231BDA-D99E-46AE-B8BA-755ED60C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AC094C6-409A-4E01-97D3-F27D4ABF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ARC-SG-36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83177C-70D3-478B-B4EF-E5DE775D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76600"/>
            <a:ext cx="219075" cy="9525"/>
          </a:xfrm>
          <a:custGeom xmlns:a="http://schemas.openxmlformats.org/drawingml/2006/main">
            <a:pathLst>
              <a:path w="219075" h="9525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0143D5-B623-47B7-B4FC-1FC471CF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23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EA373B-1F91-47FB-8278-14048FC0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3276600"/>
            <a:ext cx="219075" cy="9525"/>
          </a:xfrm>
          <a:custGeom xmlns:a="http://schemas.openxmlformats.org/drawingml/2006/main">
            <a:pathLst>
              <a:path w="219075" h="9525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F1AE5F-E6BA-4B12-8C51-85374C7D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3866" y="3223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A9EA9-4E89-4EC5-A02B-537C5B3F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276600"/>
            <a:ext cx="219075" cy="9525"/>
          </a:xfrm>
          <a:custGeom xmlns:a="http://schemas.openxmlformats.org/drawingml/2006/main">
            <a:pathLst>
              <a:path w="219075" h="9525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7093A0-2183-449E-9A42-DAF4BA27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4791" y="3223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3F924449-0715-4C01-81E9-3114525C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185F8D5-EDA0-4FEC-8926-5E134388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03C3718-8C70-4206-B991-39A1D245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入力前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07FE6A2C-BFD5-4E62-84DA-930BEB96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日時と人数を選ぶ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CF4E82DF-C9D9-4ED0-A6C7-CF1DF4C75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4CAB98D-3F9F-4BB9-9900-9AF90294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D7DCCC9-0BA4-46A7-8027-6964FF2E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入力済み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2920FFA9-B48B-4F59-95F5-FBA04AEC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空いている部屋を選ぶ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465AF4B7-F3C1-4914-9613-20F863F8D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95AA4D94-F9C9-42A5-810C-7FF6D0ED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38A0F88-0D0C-4614-BF31-A0F77F83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確認待ち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A9C5273C-3114-4D8E-8E97-2CB14ED5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内容を確認して確定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C85C24-D53D-4FF1-8938-B95C76BA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025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34E6EEF-6520-43AF-8A81-4EC3966F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025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A0DB8B47-4A39-4BB4-B9CB-38E6C3F4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1CA9B52-1100-4AF3-8E3E-31008462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6335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3698D65-8DA2-4E25-BCF9-868E43FE9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0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予約完了</a:t>
            </a:r>
          </a:p>
        </p:txBody>
      </p:sp>
      <p:sp>
        <p:nvSpPr>
          <p:cNvPr id="33" name="example">
            <a:extLst xmlns:a="http://schemas.openxmlformats.org/drawingml/2006/main">
              <a:ext uri="{FF2B5EF4-FFF2-40B4-BE49-F238E27FC236}">
                <a16:creationId xmlns:a16="http://schemas.microsoft.com/office/drawing/2014/main" id="{C1B6C5A7-59A9-42ED-9595-B7168C30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予約番号を表示する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E3F16575-F22B-43AE-8689-B456C886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6858000" cy="1685925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7F33360-E872-4397-91A8-09F6999D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48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8EFE3C0-0C86-49FB-9ED0-A8103119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72050"/>
            <a:ext cx="616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入力不備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1625B71E-810F-4455-87A6-8C799124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95925"/>
            <a:ext cx="647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選べない時刻を知らせる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0B6C47E-BD03-4B5D-AF73-B8510044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7339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92D4DB0E-F570-407F-94DF-7C4B7F02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7244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94973026-683A-40B7-ABAC-7FB0DA07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67275"/>
            <a:ext cx="6858000" cy="1685925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B5A377C-B8B0-47F4-A76D-EE2A1D4D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048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71E5E8C-5EDB-421A-873B-E6F275E5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972050"/>
            <a:ext cx="616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中断・再開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BCAEED18-6028-4DF7-A76E-04AA09E9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495925"/>
            <a:ext cx="647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入力内容を保持して戻る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FFB1243-2DC7-44CF-ABB5-A05E3413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3613" y="4362450"/>
            <a:ext cx="1804988" cy="438150"/>
          </a:xfrm>
          <a:custGeom xmlns:a="http://schemas.openxmlformats.org/drawingml/2006/main">
            <a:pathLst>
              <a:path w="1804988" h="438150">
                <a:moveTo>
                  <a:pt x="0" y="0"/>
                </a:moveTo>
                <a:lnTo>
                  <a:pt x="0" y="266700"/>
                </a:lnTo>
                <a:lnTo>
                  <a:pt x="1804988" y="266700"/>
                </a:lnTo>
                <a:lnTo>
                  <a:pt x="1804988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F6F6F4E-0F7C-4153-BA84-142A91E0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629150"/>
            <a:ext cx="9525" cy="171450"/>
          </a:xfrm>
          <a:custGeom xmlns:a="http://schemas.openxmlformats.org/drawingml/2006/main"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E51698F-B773-4B3D-B15C-3A15AEA0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5819" y="46992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5F21645B-0895-4459-A292-58F08760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4400550"/>
            <a:ext cx="714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条件が満たされないとき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5D16800-1F95-4BB7-80F8-D5823469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71850"/>
            <a:ext cx="200025" cy="2324100"/>
          </a:xfrm>
          <a:custGeom xmlns:a="http://schemas.openxmlformats.org/drawingml/2006/main">
            <a:pathLst>
              <a:path w="200025" h="2324100">
                <a:moveTo>
                  <a:pt x="200025" y="2324100"/>
                </a:moveTo>
                <a:lnTo>
                  <a:pt x="0" y="232410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FFBEACF-F857-41C5-A16B-0D7E0A19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7185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1C7B40A-F4F7-45AC-A699-3F74663A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3190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1" name="body">
            <a:extLst xmlns:a="http://schemas.openxmlformats.org/drawingml/2006/main">
              <a:ext uri="{FF2B5EF4-FFF2-40B4-BE49-F238E27FC236}">
                <a16:creationId xmlns:a16="http://schemas.microsoft.com/office/drawing/2014/main" id="{789D57CF-D2B7-4B8A-9997-A26A9926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修正・再試行</a:t>
            </a:r>
          </a:p>
        </p:txBody>
      </p:sp>
      <p:sp>
        <p:nvSpPr>
          <p:cNvPr id="52" name="shape">
            <a:extLst xmlns:a="http://schemas.openxmlformats.org/drawingml/2006/main">
              <a:ext uri="{FF2B5EF4-FFF2-40B4-BE49-F238E27FC236}">
                <a16:creationId xmlns:a16="http://schemas.microsoft.com/office/drawing/2014/main" id="{42F5E7B1-526E-42DA-9276-0C99FCD3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D2733DB-9129-43FE-ADFF-CA5F25D0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C7E3C67-7D9D-4A7E-A686-3078EE57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C1D4A6E-95E3-4C12-BE63-8492EECD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6" name="annotation">
            <a:extLst xmlns:a="http://schemas.openxmlformats.org/drawingml/2006/main">
              <a:ext uri="{FF2B5EF4-FFF2-40B4-BE49-F238E27FC236}">
                <a16:creationId xmlns:a16="http://schemas.microsoft.com/office/drawing/2014/main" id="{B9AE24F2-3E95-4529-A500-4ED08F66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矢印には、状態が変わる操作や条件を書く</a:t>
            </a:r>
          </a:p>
        </p:txBody>
      </p:sp>
      <p:sp>
        <p:nvSpPr>
          <p:cNvPr id="57" name="shape">
            <a:extLst xmlns:a="http://schemas.openxmlformats.org/drawingml/2006/main">
              <a:ext uri="{FF2B5EF4-FFF2-40B4-BE49-F238E27FC236}">
                <a16:creationId xmlns:a16="http://schemas.microsoft.com/office/drawing/2014/main" id="{FE3B828B-A1B7-4D50-B4E6-729F9DE40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721C4F2-A32B-4F24-B89E-19058B55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2C38178-B4EE-407E-8F0D-10FD2FCB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68C45A3-908E-468A-9D7D-94942EAA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1" name="annotation">
            <a:extLst xmlns:a="http://schemas.openxmlformats.org/drawingml/2006/main">
              <a:ext uri="{FF2B5EF4-FFF2-40B4-BE49-F238E27FC236}">
                <a16:creationId xmlns:a16="http://schemas.microsoft.com/office/drawing/2014/main" id="{0A409845-B442-4CF4-A2EA-044BFC12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エラー時は原因の表示だけでなく、直す操作へ戻す</a:t>
            </a:r>
          </a:p>
        </p:txBody>
      </p:sp>
    </p:spTree>
    <p:extLst>
      <p:ext uri="{BB962C8B-B14F-4D97-AF65-F5344CB8AC3E}">
        <p14:creationId xmlns:p14="http://schemas.microsoft.com/office/powerpoint/2010/main" val="6162737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7E643AF-519B-4983-83F7-A62B3786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A2E427A-1274-4282-9832-0AE4D1E2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C09AA2D-3C95-4805-923F-2A60DC216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51303BC-3B8A-4091-9C83-BC08B709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34F770A-7A00-4D99-BD12-AA2D9BE6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メインシナリオの操作フロー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3833F81-F867-4968-9DB3-7AD68C21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71912-5498-4FB7-A3CA-A9D098A4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BC528B9-1C29-4E3D-9A0B-4A48563B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0A374FE-E5D1-4A54-8BE0-28D69533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ARC-SG-36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BDCF8-3409-4C31-BD70-5C55E059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76600"/>
            <a:ext cx="219075" cy="9525"/>
          </a:xfrm>
          <a:custGeom xmlns:a="http://schemas.openxmlformats.org/drawingml/2006/main">
            <a:pathLst>
              <a:path w="219075" h="9525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141C9-08AF-498F-9611-F727C2F3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23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1D426D-B621-444D-B5EB-E27D97BD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3276600"/>
            <a:ext cx="219075" cy="9525"/>
          </a:xfrm>
          <a:custGeom xmlns:a="http://schemas.openxmlformats.org/drawingml/2006/main">
            <a:pathLst>
              <a:path w="219075" h="9525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E73F99-B7E3-4FE6-B862-0BD40253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3866" y="3223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2096AB-7815-4A1C-BDFC-1FDB82C6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276600"/>
            <a:ext cx="219075" cy="9525"/>
          </a:xfrm>
          <a:custGeom xmlns:a="http://schemas.openxmlformats.org/drawingml/2006/main">
            <a:pathLst>
              <a:path w="219075" h="9525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D6753-1E12-4A04-8A32-4171C847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4791" y="3223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37274EE1-F2BF-451A-8468-67A458053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2878EE9-EF55-4730-B30C-38C6C57A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C6D4429-B465-4A3E-81DD-74E094C49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入力前</a:t>
            </a:r>
          </a:p>
        </p:txBody>
      </p:sp>
      <p:sp>
        <p:nvSpPr>
          <p:cNvPr id="19" name="input">
            <a:extLst xmlns:a="http://schemas.openxmlformats.org/drawingml/2006/main">
              <a:ext uri="{FF2B5EF4-FFF2-40B4-BE49-F238E27FC236}">
                <a16:creationId xmlns:a16="http://schemas.microsoft.com/office/drawing/2014/main" id="{357FA873-770B-4EB3-85AD-FC1C848A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A4F24A4E-D883-4B2E-9CF0-0DA8C1EC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069AE05-2386-4898-944E-54126E87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83E9A79-B977-410D-8E9D-6B2C2D630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入力済み</a:t>
            </a:r>
          </a:p>
        </p:txBody>
      </p:sp>
      <p:sp>
        <p:nvSpPr>
          <p:cNvPr id="23" name="input">
            <a:extLst xmlns:a="http://schemas.openxmlformats.org/drawingml/2006/main">
              <a:ext uri="{FF2B5EF4-FFF2-40B4-BE49-F238E27FC236}">
                <a16:creationId xmlns:a16="http://schemas.microsoft.com/office/drawing/2014/main" id="{B7A68A7B-3795-4063-907E-AD7C4A89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48E76389-A48D-4E7B-B63E-4F5A8AD0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3A0BFB93-8AA3-4119-A085-ECEA3FFD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3868EDF-87E4-47C7-B32A-13756F28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確認待ち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3ABEBAA3-525B-4FB8-BB58-0E33745C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65ECC17F-856A-4CE7-92D5-AFB46E8F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2362200"/>
            <a:ext cx="3248025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FC2AEA0-7479-4E81-9D8B-4911B143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6335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33F794F-572F-4140-8757-61F58413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0" y="2466975"/>
            <a:ext cx="2552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予約完了</a:t>
            </a:r>
          </a:p>
        </p:txBody>
      </p:sp>
      <p:sp>
        <p:nvSpPr>
          <p:cNvPr id="31" name="input">
            <a:extLst xmlns:a="http://schemas.openxmlformats.org/drawingml/2006/main">
              <a:ext uri="{FF2B5EF4-FFF2-40B4-BE49-F238E27FC236}">
                <a16:creationId xmlns:a16="http://schemas.microsoft.com/office/drawing/2014/main" id="{9A20187A-7571-4BED-AE23-93884AF8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2875" y="2990850"/>
            <a:ext cx="28670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8D87DF0B-043A-4506-ABA1-00AE704B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6858000" cy="1685925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3A8AC21-2868-4A39-8B05-DAA154C0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48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0DE8504-415B-4071-8D88-6091F9BC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72050"/>
            <a:ext cx="616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入力不備</a:t>
            </a:r>
          </a:p>
        </p:txBody>
      </p:sp>
      <p:sp>
        <p:nvSpPr>
          <p:cNvPr id="35" name="input">
            <a:extLst xmlns:a="http://schemas.openxmlformats.org/drawingml/2006/main">
              <a:ext uri="{FF2B5EF4-FFF2-40B4-BE49-F238E27FC236}">
                <a16:creationId xmlns:a16="http://schemas.microsoft.com/office/drawing/2014/main" id="{89CEE032-1B2A-4D9B-8653-07D5592E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95925"/>
            <a:ext cx="647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C56273F7-F6D0-4294-8C24-D842DAF8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67275"/>
            <a:ext cx="6858000" cy="1685925"/>
          </a:xfrm>
          <a:prstGeom xmlns:a="http://schemas.openxmlformats.org/drawingml/2006/main" prst="roundRect">
            <a:avLst>
              <a:gd name="adj" fmla="val 904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97069BD-2DD3-4820-8666-355C3DC5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0482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B1F6B6E-C4DC-41B0-ABBA-29179803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972050"/>
            <a:ext cx="616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中断・再開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7D313CFB-D948-4A20-9293-68F32269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495925"/>
            <a:ext cx="647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77F6B51-5ED9-4936-8A0F-66F3DF1E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3613" y="4362450"/>
            <a:ext cx="1804988" cy="438150"/>
          </a:xfrm>
          <a:custGeom xmlns:a="http://schemas.openxmlformats.org/drawingml/2006/main">
            <a:pathLst>
              <a:path w="1804988" h="438150">
                <a:moveTo>
                  <a:pt x="0" y="0"/>
                </a:moveTo>
                <a:lnTo>
                  <a:pt x="0" y="266700"/>
                </a:lnTo>
                <a:lnTo>
                  <a:pt x="1804988" y="266700"/>
                </a:lnTo>
                <a:lnTo>
                  <a:pt x="1804988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F514DF1-C477-45B1-9298-CB95F5B07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629150"/>
            <a:ext cx="9525" cy="171450"/>
          </a:xfrm>
          <a:custGeom xmlns:a="http://schemas.openxmlformats.org/drawingml/2006/main"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E59CAAF-D79B-4032-9AEC-7145D8C3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5819" y="46992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B1193D30-5620-40C5-BE9D-E9270368B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4400550"/>
            <a:ext cx="714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条件が満たされないとき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461FD35-0F7E-4E56-A05A-47ED719A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71850"/>
            <a:ext cx="200025" cy="2324100"/>
          </a:xfrm>
          <a:custGeom xmlns:a="http://schemas.openxmlformats.org/drawingml/2006/main">
            <a:pathLst>
              <a:path w="200025" h="2324100">
                <a:moveTo>
                  <a:pt x="200025" y="2324100"/>
                </a:moveTo>
                <a:lnTo>
                  <a:pt x="0" y="232410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2124294-92D2-4BBE-B70B-3DA6A17A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7185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DDA9EA4-48DF-4F96-A9F3-88AB21A99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3190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DED2501F-8BE3-4416-B29C-64F98F1C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4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修正・再試行</a:t>
            </a:r>
          </a:p>
        </p:txBody>
      </p:sp>
      <p:sp>
        <p:nvSpPr>
          <p:cNvPr id="4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11C2B8E-3CC3-46FA-B816-A109E2582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120EB027-534A-4A2E-9555-77E36BD4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1102560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2026-10-06T23:57:31.3320000Z</dcterms:created>
  <dcterms:modified xsi:type="dcterms:W3CDTF">2026-10-06T23:57:31.3320000Z</dcterms:modified>
</coreProperties>
</file>