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58b9b68e7b04c07" /><Relationship Type="http://schemas.openxmlformats.org/officeDocument/2006/relationships/extended-properties" Target="/docProps/app.xml" Id="R1d6a9a2207aa4e80" /><Relationship Type="http://schemas.openxmlformats.org/officeDocument/2006/relationships/officeDocument" Target="/ppt/presentation.xml" Id="R79eb316a04a14a6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ab8bc75060c4b9a"/>
  </p:sldMasterIdLst>
  <p:notesMasterIdLst>
    <p:notesMasterId xmlns:r="http://schemas.openxmlformats.org/officeDocument/2006/relationships" r:id="Radc104be0f474d10"/>
  </p:notesMasterIdLst>
  <p:sldIdLst>
    <p:sldId xmlns:r="http://schemas.openxmlformats.org/officeDocument/2006/relationships" id="256" r:id="Rc9271228b8414f37"/>
    <p:sldId xmlns:r="http://schemas.openxmlformats.org/officeDocument/2006/relationships" id="257" r:id="Ra407d192f1b94fb2"/>
    <p:sldId xmlns:r="http://schemas.openxmlformats.org/officeDocument/2006/relationships" id="258" r:id="R58f497e0e2e64ed0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9400b5f12a34fd0" /><Relationship Type="http://schemas.openxmlformats.org/officeDocument/2006/relationships/slideMaster" Target="/ppt/slideMasters/slideMaster1.xml" Id="Rfab8bc75060c4b9a" /><Relationship Type="http://schemas.openxmlformats.org/officeDocument/2006/relationships/notesMaster" Target="/ppt/notesMasters/notesMaster1.xml" Id="Radc104be0f474d10" /><Relationship Type="http://schemas.openxmlformats.org/officeDocument/2006/relationships/presProps" Target="/ppt/presProps.xml" Id="R809d45d8867b4944" /><Relationship Type="http://schemas.openxmlformats.org/officeDocument/2006/relationships/tableStyles" Target="/ppt/tableStyles.xml" Id="R1cb91838818848e5" /><Relationship Type="http://schemas.openxmlformats.org/officeDocument/2006/relationships/slide" Target="/ppt/slides/slide1.xml" Id="Rc9271228b8414f37" /><Relationship Type="http://schemas.openxmlformats.org/officeDocument/2006/relationships/slide" Target="/ppt/slides/slide2.xml" Id="Ra407d192f1b94fb2" /><Relationship Type="http://schemas.openxmlformats.org/officeDocument/2006/relationships/slide" Target="/ppt/slides/slide3.xml" Id="R58f497e0e2e64ed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a926b655f4a408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26ccd2752ff4aba" /><Relationship Type="http://schemas.openxmlformats.org/officeDocument/2006/relationships/notesMaster" Target="/ppt/notesMasters/notesMaster1.xml" Id="R4b7d7b0cf81f41d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1ba8284c7b648b2" /><Relationship Type="http://schemas.openxmlformats.org/officeDocument/2006/relationships/notesMaster" Target="/ppt/notesMasters/notesMaster1.xml" Id="R37c3ded935e2465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ba537f12f8c4847" /><Relationship Type="http://schemas.openxmlformats.org/officeDocument/2006/relationships/notesMaster" Target="/ppt/notesMasters/notesMaster1.xml" Id="R93e8ecc68a004e8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サービスの全体像</a:t>
            </a:r>
          </a:p>
          <a:p xmlns:a="http://schemas.openxmlformats.org/drawingml/2006/main">
            <a:r>
              <a:t>誰に、どんな仕組みで、どの変化を届けるかを一枚にする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https://www.nngroup.com/articles/journey-mapping-101/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サービスの全体像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https://www.nngroup.com/articles/journey-mapping-101/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サービスの全体像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https://www.nngroup.com/articles/journey-mapping-101/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18229d5e72432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8e95ce80e504df1" /><Relationship Type="http://schemas.openxmlformats.org/officeDocument/2006/relationships/slideLayout" Target="/ppt/slideLayouts/slideLayout1.xml" Id="R862fa4fe2fe54df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62fa4fe2fe54df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4526db310648c5" /><Relationship Type="http://schemas.openxmlformats.org/officeDocument/2006/relationships/image" Target="/ppt/media/image.png" Id="Ra9b7c62849404c3d" /><Relationship Type="http://schemas.openxmlformats.org/officeDocument/2006/relationships/notesSlide" Target="/ppt/notesSlides/notesSlide1.xml" Id="R585841de592c41f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9e70546e73441f" /><Relationship Type="http://schemas.openxmlformats.org/officeDocument/2006/relationships/notesSlide" Target="/ppt/notesSlides/notesSlide2.xml" Id="Ra926a92379f9439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95ecc3d62f4595" /><Relationship Type="http://schemas.openxmlformats.org/officeDocument/2006/relationships/notesSlide" Target="/ppt/notesSlides/notesSlide3.xml" Id="R0b45cb10af8e4d9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3E32D9AB-8761-44D7-8448-55D9A355B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26F7E4EC-1128-4345-B97F-26E9A6FC8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76DDA6AD-ABB7-4D5B-B32F-26972998D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A5577380-B9A1-467A-B1C5-AB31B805B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CD76C6B4-63E2-430E-A25E-64C4993D6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1ABFE9-0BF3-4424-9EF5-B3CEC4B1A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B84A4B17-02CD-4218-BD6C-FD68C6D41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19587A-FF29-4279-B296-D5B2EF5DB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handshake">
            <a:extLst xmlns:a="http://schemas.openxmlformats.org/drawingml/2006/main">
              <a:ext uri="{FF2B5EF4-FFF2-40B4-BE49-F238E27FC236}">
                <a16:creationId xmlns:a16="http://schemas.microsoft.com/office/drawing/2014/main" id="{AB14595B-0CA4-4767-B537-135B1506B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04775" y="161925"/>
                </a:moveTo>
                <a:lnTo>
                  <a:pt x="123825" y="180975"/>
                </a:lnTo>
                <a:lnTo>
                  <a:pt x="125054" y="182106"/>
                </a:lnTo>
                <a:lnTo>
                  <a:pt x="126372" y="183132"/>
                </a:lnTo>
                <a:lnTo>
                  <a:pt x="127770" y="184045"/>
                </a:lnTo>
                <a:lnTo>
                  <a:pt x="129238" y="184840"/>
                </a:lnTo>
                <a:lnTo>
                  <a:pt x="130768" y="185511"/>
                </a:lnTo>
                <a:lnTo>
                  <a:pt x="132347" y="186053"/>
                </a:lnTo>
                <a:lnTo>
                  <a:pt x="133966" y="186463"/>
                </a:lnTo>
                <a:lnTo>
                  <a:pt x="135613" y="186738"/>
                </a:lnTo>
                <a:lnTo>
                  <a:pt x="137278" y="186876"/>
                </a:lnTo>
                <a:lnTo>
                  <a:pt x="138947" y="186876"/>
                </a:lnTo>
                <a:lnTo>
                  <a:pt x="140612" y="186738"/>
                </a:lnTo>
                <a:lnTo>
                  <a:pt x="142259" y="186463"/>
                </a:lnTo>
                <a:lnTo>
                  <a:pt x="143878" y="186053"/>
                </a:lnTo>
                <a:lnTo>
                  <a:pt x="145457" y="185511"/>
                </a:lnTo>
                <a:lnTo>
                  <a:pt x="146987" y="184840"/>
                </a:lnTo>
                <a:lnTo>
                  <a:pt x="148455" y="184045"/>
                </a:lnTo>
                <a:lnTo>
                  <a:pt x="149853" y="183132"/>
                </a:lnTo>
                <a:lnTo>
                  <a:pt x="151171" y="182106"/>
                </a:lnTo>
                <a:lnTo>
                  <a:pt x="152400" y="180975"/>
                </a:lnTo>
                <a:lnTo>
                  <a:pt x="153531" y="179746"/>
                </a:lnTo>
                <a:lnTo>
                  <a:pt x="154557" y="178428"/>
                </a:lnTo>
                <a:lnTo>
                  <a:pt x="155470" y="177030"/>
                </a:lnTo>
                <a:lnTo>
                  <a:pt x="156265" y="175562"/>
                </a:lnTo>
                <a:lnTo>
                  <a:pt x="156936" y="174032"/>
                </a:lnTo>
                <a:lnTo>
                  <a:pt x="157478" y="172453"/>
                </a:lnTo>
                <a:lnTo>
                  <a:pt x="157888" y="170834"/>
                </a:lnTo>
                <a:lnTo>
                  <a:pt x="158163" y="169187"/>
                </a:lnTo>
                <a:lnTo>
                  <a:pt x="158301" y="167522"/>
                </a:lnTo>
                <a:lnTo>
                  <a:pt x="158301" y="165853"/>
                </a:lnTo>
                <a:lnTo>
                  <a:pt x="158163" y="164188"/>
                </a:lnTo>
                <a:lnTo>
                  <a:pt x="157888" y="162541"/>
                </a:lnTo>
                <a:lnTo>
                  <a:pt x="157478" y="160922"/>
                </a:lnTo>
                <a:lnTo>
                  <a:pt x="156936" y="159343"/>
                </a:lnTo>
                <a:lnTo>
                  <a:pt x="156265" y="157813"/>
                </a:lnTo>
                <a:lnTo>
                  <a:pt x="155470" y="156345"/>
                </a:lnTo>
                <a:lnTo>
                  <a:pt x="154557" y="154947"/>
                </a:lnTo>
                <a:lnTo>
                  <a:pt x="153531" y="153629"/>
                </a:lnTo>
                <a:lnTo>
                  <a:pt x="152400" y="152400"/>
                </a:lnTo>
              </a:path>
              <a:path w="228600" h="228600">
                <a:moveTo>
                  <a:pt x="133350" y="133350"/>
                </a:moveTo>
                <a:lnTo>
                  <a:pt x="157163" y="157163"/>
                </a:lnTo>
                <a:lnTo>
                  <a:pt x="158391" y="158294"/>
                </a:lnTo>
                <a:lnTo>
                  <a:pt x="159709" y="159319"/>
                </a:lnTo>
                <a:lnTo>
                  <a:pt x="161107" y="160233"/>
                </a:lnTo>
                <a:lnTo>
                  <a:pt x="162576" y="161028"/>
                </a:lnTo>
                <a:lnTo>
                  <a:pt x="164105" y="161698"/>
                </a:lnTo>
                <a:lnTo>
                  <a:pt x="165685" y="162241"/>
                </a:lnTo>
                <a:lnTo>
                  <a:pt x="167304" y="162651"/>
                </a:lnTo>
                <a:lnTo>
                  <a:pt x="168951" y="162925"/>
                </a:lnTo>
                <a:lnTo>
                  <a:pt x="170615" y="163063"/>
                </a:lnTo>
                <a:lnTo>
                  <a:pt x="172285" y="163063"/>
                </a:lnTo>
                <a:lnTo>
                  <a:pt x="173949" y="162925"/>
                </a:lnTo>
                <a:lnTo>
                  <a:pt x="175596" y="162651"/>
                </a:lnTo>
                <a:lnTo>
                  <a:pt x="177215" y="162241"/>
                </a:lnTo>
                <a:lnTo>
                  <a:pt x="178795" y="161698"/>
                </a:lnTo>
                <a:lnTo>
                  <a:pt x="180324" y="161028"/>
                </a:lnTo>
                <a:lnTo>
                  <a:pt x="181793" y="160233"/>
                </a:lnTo>
                <a:lnTo>
                  <a:pt x="183191" y="159319"/>
                </a:lnTo>
                <a:lnTo>
                  <a:pt x="184509" y="158294"/>
                </a:lnTo>
                <a:lnTo>
                  <a:pt x="185738" y="157163"/>
                </a:lnTo>
                <a:lnTo>
                  <a:pt x="186869" y="155934"/>
                </a:lnTo>
                <a:lnTo>
                  <a:pt x="187894" y="154616"/>
                </a:lnTo>
                <a:lnTo>
                  <a:pt x="188808" y="153218"/>
                </a:lnTo>
                <a:lnTo>
                  <a:pt x="189603" y="151749"/>
                </a:lnTo>
                <a:lnTo>
                  <a:pt x="190273" y="150220"/>
                </a:lnTo>
                <a:lnTo>
                  <a:pt x="190816" y="148640"/>
                </a:lnTo>
                <a:lnTo>
                  <a:pt x="191226" y="147021"/>
                </a:lnTo>
                <a:lnTo>
                  <a:pt x="191500" y="145374"/>
                </a:lnTo>
                <a:lnTo>
                  <a:pt x="191638" y="143710"/>
                </a:lnTo>
                <a:lnTo>
                  <a:pt x="191638" y="142040"/>
                </a:lnTo>
                <a:lnTo>
                  <a:pt x="191500" y="140376"/>
                </a:lnTo>
                <a:lnTo>
                  <a:pt x="191226" y="138729"/>
                </a:lnTo>
                <a:lnTo>
                  <a:pt x="190816" y="137110"/>
                </a:lnTo>
                <a:lnTo>
                  <a:pt x="190273" y="135530"/>
                </a:lnTo>
                <a:lnTo>
                  <a:pt x="189603" y="134001"/>
                </a:lnTo>
                <a:lnTo>
                  <a:pt x="188808" y="132532"/>
                </a:lnTo>
                <a:lnTo>
                  <a:pt x="187894" y="131134"/>
                </a:lnTo>
                <a:lnTo>
                  <a:pt x="186869" y="129816"/>
                </a:lnTo>
                <a:lnTo>
                  <a:pt x="185738" y="128588"/>
                </a:lnTo>
                <a:lnTo>
                  <a:pt x="148781" y="91631"/>
                </a:lnTo>
                <a:lnTo>
                  <a:pt x="147043" y="90033"/>
                </a:lnTo>
                <a:lnTo>
                  <a:pt x="145180" y="88585"/>
                </a:lnTo>
                <a:lnTo>
                  <a:pt x="143204" y="87295"/>
                </a:lnTo>
                <a:lnTo>
                  <a:pt x="141128" y="86173"/>
                </a:lnTo>
                <a:lnTo>
                  <a:pt x="138967" y="85225"/>
                </a:lnTo>
                <a:lnTo>
                  <a:pt x="136735" y="84460"/>
                </a:lnTo>
                <a:lnTo>
                  <a:pt x="134447" y="83881"/>
                </a:lnTo>
                <a:lnTo>
                  <a:pt x="132119" y="83493"/>
                </a:lnTo>
                <a:lnTo>
                  <a:pt x="129767" y="83298"/>
                </a:lnTo>
                <a:lnTo>
                  <a:pt x="127408" y="83298"/>
                </a:lnTo>
                <a:lnTo>
                  <a:pt x="125056" y="83493"/>
                </a:lnTo>
                <a:lnTo>
                  <a:pt x="122728" y="83881"/>
                </a:lnTo>
                <a:lnTo>
                  <a:pt x="120440" y="84460"/>
                </a:lnTo>
                <a:lnTo>
                  <a:pt x="118208" y="85225"/>
                </a:lnTo>
                <a:lnTo>
                  <a:pt x="116047" y="86173"/>
                </a:lnTo>
                <a:lnTo>
                  <a:pt x="113971" y="87295"/>
                </a:lnTo>
                <a:lnTo>
                  <a:pt x="111995" y="88585"/>
                </a:lnTo>
                <a:lnTo>
                  <a:pt x="110132" y="90033"/>
                </a:lnTo>
                <a:lnTo>
                  <a:pt x="108395" y="91631"/>
                </a:lnTo>
                <a:lnTo>
                  <a:pt x="100013" y="100013"/>
                </a:lnTo>
                <a:lnTo>
                  <a:pt x="98784" y="101144"/>
                </a:lnTo>
                <a:lnTo>
                  <a:pt x="97466" y="102169"/>
                </a:lnTo>
                <a:lnTo>
                  <a:pt x="96068" y="103083"/>
                </a:lnTo>
                <a:lnTo>
                  <a:pt x="94599" y="103878"/>
                </a:lnTo>
                <a:lnTo>
                  <a:pt x="93070" y="104548"/>
                </a:lnTo>
                <a:lnTo>
                  <a:pt x="91490" y="105091"/>
                </a:lnTo>
                <a:lnTo>
                  <a:pt x="89871" y="105501"/>
                </a:lnTo>
                <a:lnTo>
                  <a:pt x="88224" y="105775"/>
                </a:lnTo>
                <a:lnTo>
                  <a:pt x="86560" y="105913"/>
                </a:lnTo>
                <a:lnTo>
                  <a:pt x="84890" y="105913"/>
                </a:lnTo>
                <a:lnTo>
                  <a:pt x="83226" y="105775"/>
                </a:lnTo>
                <a:lnTo>
                  <a:pt x="81579" y="105501"/>
                </a:lnTo>
                <a:lnTo>
                  <a:pt x="79960" y="105091"/>
                </a:lnTo>
                <a:lnTo>
                  <a:pt x="78380" y="104548"/>
                </a:lnTo>
                <a:lnTo>
                  <a:pt x="76851" y="103878"/>
                </a:lnTo>
                <a:lnTo>
                  <a:pt x="75382" y="103083"/>
                </a:lnTo>
                <a:lnTo>
                  <a:pt x="73984" y="102169"/>
                </a:lnTo>
                <a:lnTo>
                  <a:pt x="72666" y="101144"/>
                </a:lnTo>
                <a:lnTo>
                  <a:pt x="71438" y="100013"/>
                </a:lnTo>
                <a:lnTo>
                  <a:pt x="70306" y="98784"/>
                </a:lnTo>
                <a:lnTo>
                  <a:pt x="69281" y="97466"/>
                </a:lnTo>
                <a:lnTo>
                  <a:pt x="68367" y="96068"/>
                </a:lnTo>
                <a:lnTo>
                  <a:pt x="67572" y="94599"/>
                </a:lnTo>
                <a:lnTo>
                  <a:pt x="66902" y="93070"/>
                </a:lnTo>
                <a:lnTo>
                  <a:pt x="66359" y="91490"/>
                </a:lnTo>
                <a:lnTo>
                  <a:pt x="65949" y="89871"/>
                </a:lnTo>
                <a:lnTo>
                  <a:pt x="65675" y="88224"/>
                </a:lnTo>
                <a:lnTo>
                  <a:pt x="65537" y="86560"/>
                </a:lnTo>
                <a:lnTo>
                  <a:pt x="65537" y="84890"/>
                </a:lnTo>
                <a:lnTo>
                  <a:pt x="65675" y="83226"/>
                </a:lnTo>
                <a:lnTo>
                  <a:pt x="65949" y="81579"/>
                </a:lnTo>
                <a:lnTo>
                  <a:pt x="66359" y="79960"/>
                </a:lnTo>
                <a:lnTo>
                  <a:pt x="66902" y="78380"/>
                </a:lnTo>
                <a:lnTo>
                  <a:pt x="67572" y="76851"/>
                </a:lnTo>
                <a:lnTo>
                  <a:pt x="68367" y="75382"/>
                </a:lnTo>
                <a:lnTo>
                  <a:pt x="69281" y="73984"/>
                </a:lnTo>
                <a:lnTo>
                  <a:pt x="70306" y="72666"/>
                </a:lnTo>
                <a:lnTo>
                  <a:pt x="71438" y="71438"/>
                </a:lnTo>
                <a:lnTo>
                  <a:pt x="98203" y="44672"/>
                </a:lnTo>
                <a:lnTo>
                  <a:pt x="101561" y="41589"/>
                </a:lnTo>
                <a:lnTo>
                  <a:pt x="105162" y="38794"/>
                </a:lnTo>
                <a:lnTo>
                  <a:pt x="108982" y="36306"/>
                </a:lnTo>
                <a:lnTo>
                  <a:pt x="112994" y="34141"/>
                </a:lnTo>
                <a:lnTo>
                  <a:pt x="117171" y="32316"/>
                </a:lnTo>
                <a:lnTo>
                  <a:pt x="121485" y="30841"/>
                </a:lnTo>
                <a:lnTo>
                  <a:pt x="125906" y="29728"/>
                </a:lnTo>
                <a:lnTo>
                  <a:pt x="130403" y="28984"/>
                </a:lnTo>
                <a:lnTo>
                  <a:pt x="134947" y="28614"/>
                </a:lnTo>
                <a:lnTo>
                  <a:pt x="139506" y="28621"/>
                </a:lnTo>
                <a:lnTo>
                  <a:pt x="144048" y="29004"/>
                </a:lnTo>
                <a:lnTo>
                  <a:pt x="148544" y="29760"/>
                </a:lnTo>
                <a:lnTo>
                  <a:pt x="152962" y="30886"/>
                </a:lnTo>
                <a:lnTo>
                  <a:pt x="157271" y="32372"/>
                </a:lnTo>
                <a:lnTo>
                  <a:pt x="161443" y="34210"/>
                </a:lnTo>
                <a:lnTo>
                  <a:pt x="165449" y="36386"/>
                </a:lnTo>
                <a:lnTo>
                  <a:pt x="169926" y="39053"/>
                </a:lnTo>
                <a:lnTo>
                  <a:pt x="171294" y="39804"/>
                </a:lnTo>
                <a:lnTo>
                  <a:pt x="172719" y="40440"/>
                </a:lnTo>
                <a:lnTo>
                  <a:pt x="174191" y="40958"/>
                </a:lnTo>
                <a:lnTo>
                  <a:pt x="175701" y="41353"/>
                </a:lnTo>
                <a:lnTo>
                  <a:pt x="177238" y="41624"/>
                </a:lnTo>
                <a:lnTo>
                  <a:pt x="178792" y="41768"/>
                </a:lnTo>
                <a:lnTo>
                  <a:pt x="180353" y="41784"/>
                </a:lnTo>
                <a:lnTo>
                  <a:pt x="181909" y="41672"/>
                </a:lnTo>
                <a:lnTo>
                  <a:pt x="183451" y="41434"/>
                </a:lnTo>
                <a:lnTo>
                  <a:pt x="200025" y="38100"/>
                </a:lnTo>
              </a:path>
              <a:path w="228600" h="228600">
                <a:moveTo>
                  <a:pt x="200025" y="28575"/>
                </a:moveTo>
                <a:lnTo>
                  <a:pt x="209550" y="133350"/>
                </a:lnTo>
                <a:lnTo>
                  <a:pt x="190500" y="133350"/>
                </a:lnTo>
              </a:path>
              <a:path w="228600" h="228600">
                <a:moveTo>
                  <a:pt x="28575" y="28575"/>
                </a:moveTo>
                <a:lnTo>
                  <a:pt x="19050" y="133350"/>
                </a:lnTo>
                <a:lnTo>
                  <a:pt x="80963" y="195263"/>
                </a:lnTo>
                <a:lnTo>
                  <a:pt x="82191" y="196394"/>
                </a:lnTo>
                <a:lnTo>
                  <a:pt x="83509" y="197419"/>
                </a:lnTo>
                <a:lnTo>
                  <a:pt x="84907" y="198333"/>
                </a:lnTo>
                <a:lnTo>
                  <a:pt x="86376" y="199128"/>
                </a:lnTo>
                <a:lnTo>
                  <a:pt x="87905" y="199798"/>
                </a:lnTo>
                <a:lnTo>
                  <a:pt x="89485" y="200341"/>
                </a:lnTo>
                <a:lnTo>
                  <a:pt x="91104" y="200751"/>
                </a:lnTo>
                <a:lnTo>
                  <a:pt x="92751" y="201025"/>
                </a:lnTo>
                <a:lnTo>
                  <a:pt x="94415" y="201163"/>
                </a:lnTo>
                <a:lnTo>
                  <a:pt x="96085" y="201163"/>
                </a:lnTo>
                <a:lnTo>
                  <a:pt x="97749" y="201025"/>
                </a:lnTo>
                <a:lnTo>
                  <a:pt x="99396" y="200751"/>
                </a:lnTo>
                <a:lnTo>
                  <a:pt x="101015" y="200341"/>
                </a:lnTo>
                <a:lnTo>
                  <a:pt x="102595" y="199798"/>
                </a:lnTo>
                <a:lnTo>
                  <a:pt x="104124" y="199128"/>
                </a:lnTo>
                <a:lnTo>
                  <a:pt x="105593" y="198333"/>
                </a:lnTo>
                <a:lnTo>
                  <a:pt x="106991" y="197419"/>
                </a:lnTo>
                <a:lnTo>
                  <a:pt x="108309" y="196394"/>
                </a:lnTo>
                <a:lnTo>
                  <a:pt x="109538" y="195263"/>
                </a:lnTo>
                <a:lnTo>
                  <a:pt x="110669" y="194034"/>
                </a:lnTo>
                <a:lnTo>
                  <a:pt x="111694" y="192716"/>
                </a:lnTo>
                <a:lnTo>
                  <a:pt x="112608" y="191318"/>
                </a:lnTo>
                <a:lnTo>
                  <a:pt x="113403" y="189849"/>
                </a:lnTo>
                <a:lnTo>
                  <a:pt x="114073" y="188320"/>
                </a:lnTo>
                <a:lnTo>
                  <a:pt x="114616" y="186740"/>
                </a:lnTo>
                <a:lnTo>
                  <a:pt x="115026" y="185121"/>
                </a:lnTo>
                <a:lnTo>
                  <a:pt x="115300" y="183474"/>
                </a:lnTo>
                <a:lnTo>
                  <a:pt x="115438" y="181810"/>
                </a:lnTo>
                <a:lnTo>
                  <a:pt x="115438" y="180140"/>
                </a:lnTo>
                <a:lnTo>
                  <a:pt x="115300" y="178476"/>
                </a:lnTo>
                <a:lnTo>
                  <a:pt x="115026" y="176829"/>
                </a:lnTo>
                <a:lnTo>
                  <a:pt x="114616" y="175210"/>
                </a:lnTo>
                <a:lnTo>
                  <a:pt x="114073" y="173630"/>
                </a:lnTo>
                <a:lnTo>
                  <a:pt x="113403" y="172101"/>
                </a:lnTo>
                <a:lnTo>
                  <a:pt x="112608" y="170632"/>
                </a:lnTo>
                <a:lnTo>
                  <a:pt x="111694" y="169234"/>
                </a:lnTo>
                <a:lnTo>
                  <a:pt x="110669" y="167916"/>
                </a:lnTo>
                <a:lnTo>
                  <a:pt x="109538" y="166688"/>
                </a:lnTo>
              </a:path>
              <a:path w="228600" h="228600">
                <a:moveTo>
                  <a:pt x="28575" y="38100"/>
                </a:moveTo>
                <a:lnTo>
                  <a:pt x="104775" y="3810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FD4C4F7A-C161-438F-A098-DA639781A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サービスの全体像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9A997404-4ACA-4EF7-A083-8674D9094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誰に、どんな仕組みで、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どの変化を届けるかを一枚にする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080A3355-F1DD-4BE0-A427-13EF426D7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90B84EA5-8AE9-4E47-A028-F7F859ADA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E70E31D8-6C49-4CCF-BC11-2E93FB2F9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b7c62849404c3d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DB2E36-E29B-4113-828C-AEFA002C8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7E08E064-054E-4EF1-B1CC-6E2E5EC2B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ARC-SG-35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E2A6EBB2-4074-4786-B8E7-E9B4AD867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781763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2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5D247996-0B7E-4C1D-A2AE-1AD3733A9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DF5C1D7-DD98-4AA2-9DE0-BF5319FE0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74F368D1-5260-451D-A7C5-822EE5773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65683EE0-300E-4014-8BE9-993CE529A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E42E9B55-1151-4DDD-9598-D89564084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サービスの全体像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CDCC4794-C8EB-45A0-86C3-A389ECECC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街の空きスペース予約サービスの場合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1B114C-7FA7-4DCB-BD3A-1A289ECE4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B57E8504-27E0-41B9-B610-25F3A362E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5E57EEB0-8E8D-4095-8CC7-729D5A216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ARC-SG-35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467E0A84-EB7D-454D-8961-DA0219F90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90525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5589A187-B7E1-4F88-88FA-17F84676F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B0153AC-E5A5-4F01-A1AA-457262CF1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209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利用前の困り事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D5E9D563-D9B1-4BFE-A4B8-A0D4316C9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3524250" cy="1819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短時間使える場所が見つからない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05A1F139-FFBF-42DA-AEA8-1EE3AE9A6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362200"/>
            <a:ext cx="390525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A7A77CF-FB7C-4056-B634-6E77D8C77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71F354B-C291-4692-9FBF-72C6E78BB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466975"/>
            <a:ext cx="3209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サービスの働き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D223DB65-C646-473C-9027-2BF6096E0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2990850"/>
            <a:ext cx="3524250" cy="1819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空室検索・予約・決済をまとめる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6BF751-E7C7-44E9-BCE9-6C40D1DF8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9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0B92B771-5B5A-4EF8-95D9-D61994047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50FB446A-93AC-424B-97DC-DB9BBCC34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25150" y="2362200"/>
            <a:ext cx="390525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42DDDA28-9C8D-464B-AAC7-D945FAD50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3C71A2D-75C1-4E41-8E9E-7CD28ACFD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2466975"/>
            <a:ext cx="3209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利用後の変化</a:t>
            </a:r>
          </a:p>
        </p:txBody>
      </p:sp>
      <p:sp>
        <p:nvSpPr>
          <p:cNvPr id="23" name="example">
            <a:extLst xmlns:a="http://schemas.openxmlformats.org/drawingml/2006/main">
              <a:ext uri="{FF2B5EF4-FFF2-40B4-BE49-F238E27FC236}">
                <a16:creationId xmlns:a16="http://schemas.microsoft.com/office/drawing/2014/main" id="{4916A827-26A1-43DB-AC72-D53660A9B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990850"/>
            <a:ext cx="3524250" cy="1819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必要な時間だけ場所を確保できる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C1781D1-1A8E-4610-96EE-5AF051AC7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C1B4BA1D-8DD1-4797-A1EF-2DC5A9569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C849AEA-8AB2-4DBF-96C0-303A45CE1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619500"/>
            <a:ext cx="838200" cy="9525"/>
          </a:xfrm>
          <a:custGeom xmlns:a="http://schemas.openxmlformats.org/drawingml/2006/main">
            <a:pathLst>
              <a:path w="838200" h="9525">
                <a:moveTo>
                  <a:pt x="0" y="0"/>
                </a:moveTo>
                <a:lnTo>
                  <a:pt x="838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8F902CA-E137-41FE-9325-CC6C09E17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4066" y="35667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4A6F6C4-68CF-4E2F-983D-58CE590C6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619500"/>
            <a:ext cx="847725" cy="9525"/>
          </a:xfrm>
          <a:custGeom xmlns:a="http://schemas.openxmlformats.org/drawingml/2006/main">
            <a:pathLst>
              <a:path w="847725" h="9525">
                <a:moveTo>
                  <a:pt x="0" y="0"/>
                </a:moveTo>
                <a:lnTo>
                  <a:pt x="8477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9C58351-BB37-44F9-BF0B-EC4E9F68E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61841" y="35667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26AB913C-6A98-4266-9155-D2C64B996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0175"/>
            <a:ext cx="4476750" cy="1343025"/>
          </a:xfrm>
          <a:prstGeom xmlns:a="http://schemas.openxmlformats.org/drawingml/2006/main" prst="roundRect">
            <a:avLst>
              <a:gd name="adj" fmla="val 11348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1" name="icon:user">
            <a:extLst xmlns:a="http://schemas.openxmlformats.org/drawingml/2006/main">
              <a:ext uri="{FF2B5EF4-FFF2-40B4-BE49-F238E27FC236}">
                <a16:creationId xmlns:a16="http://schemas.microsoft.com/office/drawing/2014/main" id="{5096611A-4D54-436F-8AC5-2AD7A0DA2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3911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8A35415-D1B7-436F-BF69-58060830F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314950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利用者</a:t>
            </a:r>
          </a:p>
        </p:txBody>
      </p:sp>
      <p:sp>
        <p:nvSpPr>
          <p:cNvPr id="33" name="example">
            <a:extLst xmlns:a="http://schemas.openxmlformats.org/drawingml/2006/main">
              <a:ext uri="{FF2B5EF4-FFF2-40B4-BE49-F238E27FC236}">
                <a16:creationId xmlns:a16="http://schemas.microsoft.com/office/drawing/2014/main" id="{3A5AC6EB-6A6B-4E21-BA1F-FEAB5A78D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838825"/>
            <a:ext cx="409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小規模な教室の主催者</a:t>
            </a:r>
          </a:p>
        </p:txBody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734ABFAF-DC87-4194-A397-60DEA186E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5210175"/>
            <a:ext cx="4476750" cy="1343025"/>
          </a:xfrm>
          <a:prstGeom xmlns:a="http://schemas.openxmlformats.org/drawingml/2006/main" prst="roundRect">
            <a:avLst>
              <a:gd name="adj" fmla="val 11348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9D70966-FF82-46E8-BC09-18A1B658A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53911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D7780B4-1485-4D7E-8608-2E47DB652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314950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提供する相手</a:t>
            </a:r>
          </a:p>
        </p:txBody>
      </p:sp>
      <p:sp>
        <p:nvSpPr>
          <p:cNvPr id="37" name="example">
            <a:extLst xmlns:a="http://schemas.openxmlformats.org/drawingml/2006/main">
              <a:ext uri="{FF2B5EF4-FFF2-40B4-BE49-F238E27FC236}">
                <a16:creationId xmlns:a16="http://schemas.microsoft.com/office/drawing/2014/main" id="{86F95C4F-2012-42EF-B3FD-48BDD269D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838825"/>
            <a:ext cx="409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空き時間がある店舗のオーナー</a:t>
            </a:r>
          </a:p>
        </p:txBody>
      </p:sp>
      <p:sp>
        <p:nvSpPr>
          <p:cNvPr id="38" name="shape">
            <a:extLst xmlns:a="http://schemas.openxmlformats.org/drawingml/2006/main">
              <a:ext uri="{FF2B5EF4-FFF2-40B4-BE49-F238E27FC236}">
                <a16:creationId xmlns:a16="http://schemas.microsoft.com/office/drawing/2014/main" id="{B6BC6125-0EEF-46C2-8E83-7750BC234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5210175"/>
            <a:ext cx="4476750" cy="1343025"/>
          </a:xfrm>
          <a:prstGeom xmlns:a="http://schemas.openxmlformats.org/drawingml/2006/main" prst="roundRect">
            <a:avLst>
              <a:gd name="adj" fmla="val 11348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9" name="icon:search">
            <a:extLst xmlns:a="http://schemas.openxmlformats.org/drawingml/2006/main">
              <a:ext uri="{FF2B5EF4-FFF2-40B4-BE49-F238E27FC236}">
                <a16:creationId xmlns:a16="http://schemas.microsoft.com/office/drawing/2014/main" id="{C9724BFE-C611-4E51-924F-AEC4319D3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53911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52BB53F-BB96-4CC3-B85F-866B8A1C9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77525" y="5314950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未検証の約束</a:t>
            </a:r>
          </a:p>
        </p:txBody>
      </p:sp>
      <p:sp>
        <p:nvSpPr>
          <p:cNvPr id="41" name="example">
            <a:extLst xmlns:a="http://schemas.openxmlformats.org/drawingml/2006/main">
              <a:ext uri="{FF2B5EF4-FFF2-40B4-BE49-F238E27FC236}">
                <a16:creationId xmlns:a16="http://schemas.microsoft.com/office/drawing/2014/main" id="{B7A5798F-7CCC-4D28-86E4-AF8E09EA4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5838825"/>
            <a:ext cx="409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準備時間を本当に減らせるか</a:t>
            </a:r>
          </a:p>
        </p:txBody>
      </p:sp>
      <p:sp>
        <p:nvSpPr>
          <p:cNvPr id="42" name="shape">
            <a:extLst xmlns:a="http://schemas.openxmlformats.org/drawingml/2006/main">
              <a:ext uri="{FF2B5EF4-FFF2-40B4-BE49-F238E27FC236}">
                <a16:creationId xmlns:a16="http://schemas.microsoft.com/office/drawing/2014/main" id="{BECE46C1-3A76-4674-B04A-5F7C9F2FB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CC25DF1C-BD46-4C92-B4BB-659C35B50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14C1C42-AB10-4521-BFDB-903B3C756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5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C223EB84-7124-4B39-A32B-A8D5E6741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6" name="annotation">
            <a:extLst xmlns:a="http://schemas.openxmlformats.org/drawingml/2006/main">
              <a:ext uri="{FF2B5EF4-FFF2-40B4-BE49-F238E27FC236}">
                <a16:creationId xmlns:a16="http://schemas.microsoft.com/office/drawing/2014/main" id="{C3259805-0CBD-45FE-80E6-D14016BD7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中心にはサービス名だけでなく、することを書く</a:t>
            </a:r>
          </a:p>
        </p:txBody>
      </p:sp>
      <p:sp>
        <p:nvSpPr>
          <p:cNvPr id="47" name="shape">
            <a:extLst xmlns:a="http://schemas.openxmlformats.org/drawingml/2006/main">
              <a:ext uri="{FF2B5EF4-FFF2-40B4-BE49-F238E27FC236}">
                <a16:creationId xmlns:a16="http://schemas.microsoft.com/office/drawing/2014/main" id="{6BAF3CDF-04D9-4C31-9B10-0F4926FA1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064C92E-2F55-4524-B2EC-0C478EABF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EFA637F-AECC-4EFE-81C9-7EF939344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0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6D45EE10-7B57-420E-A2D7-8342BDF99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51" name="annotation">
            <a:extLst xmlns:a="http://schemas.openxmlformats.org/drawingml/2006/main">
              <a:ext uri="{FF2B5EF4-FFF2-40B4-BE49-F238E27FC236}">
                <a16:creationId xmlns:a16="http://schemas.microsoft.com/office/drawing/2014/main" id="{BEE535FC-CFBD-46FF-A132-0CD3FF1F0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理想の場面と確認済みの効果を混ぜない</a:t>
            </a:r>
          </a:p>
        </p:txBody>
      </p:sp>
    </p:spTree>
    <p:extLst>
      <p:ext uri="{BB962C8B-B14F-4D97-AF65-F5344CB8AC3E}">
        <p14:creationId xmlns:p14="http://schemas.microsoft.com/office/powerpoint/2010/main" val="127962038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icon:pencil">
            <a:extLst xmlns:a="http://schemas.openxmlformats.org/drawingml/2006/main">
              <a:ext uri="{FF2B5EF4-FFF2-40B4-BE49-F238E27FC236}">
                <a16:creationId xmlns:a16="http://schemas.microsoft.com/office/drawing/2014/main" id="{12BF4B3D-E002-42DA-887F-3319B4546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D3C5D72-FF22-41E7-9871-122253366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914E31BC-5235-44C8-946D-8526AF552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FA24834-2D2C-44B7-B9AE-EC5496693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93C33919-FD2A-47D2-A225-FBB3DF7F5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サービスの全体像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00F752A8-F6D7-4871-8A74-1F465DB11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AE90FC-4023-4021-8E96-4F17F4312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61A3D99C-8163-4D41-BEF5-E3D21343F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A0555BF2-77F0-427E-9BEA-CBF4B51E9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ARC-SG-35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A2518AAE-FFDB-4BC0-9ACD-129FEAA1A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90525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702922C9-DBF2-4FFE-A229-97BA6C17C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636686C-C1F9-4D41-A0C5-FFC7A48DD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209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利用前の困り事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297D6A70-102F-431A-BDB1-79ABCFA6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3524250" cy="1819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4BAACF77-8B49-412F-B555-ABF2AEA30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362200"/>
            <a:ext cx="390525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9A76C992-FBAC-4240-ABEF-B07608E3B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EC77C51-BC34-4735-A96B-E37347CBF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466975"/>
            <a:ext cx="3209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サービスの働き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991932C0-8868-4009-BA83-54B2F097C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2990850"/>
            <a:ext cx="3524250" cy="1819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D56FF237-4DAF-44B1-BEDC-346732CA0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25150" y="2362200"/>
            <a:ext cx="390525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3767EA77-5E37-4463-BC23-2E32DE105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409CF1E-C425-4AAE-A3AA-639CF6E4E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2466975"/>
            <a:ext cx="3209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利用後の変化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7721AE98-15A5-4EAF-BC40-BE5A8B719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990850"/>
            <a:ext cx="3524250" cy="1819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167C75-894E-4244-9B08-475A46B84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619500"/>
            <a:ext cx="838200" cy="9525"/>
          </a:xfrm>
          <a:custGeom xmlns:a="http://schemas.openxmlformats.org/drawingml/2006/main">
            <a:pathLst>
              <a:path w="838200" h="9525">
                <a:moveTo>
                  <a:pt x="0" y="0"/>
                </a:moveTo>
                <a:lnTo>
                  <a:pt x="838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1C54A9-DF8E-4898-BC58-69E2B498D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4066" y="35667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6DF21A-6EF1-4D5B-ADC9-313F4A48B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619500"/>
            <a:ext cx="847725" cy="9525"/>
          </a:xfrm>
          <a:custGeom xmlns:a="http://schemas.openxmlformats.org/drawingml/2006/main">
            <a:pathLst>
              <a:path w="847725" h="9525">
                <a:moveTo>
                  <a:pt x="0" y="0"/>
                </a:moveTo>
                <a:lnTo>
                  <a:pt x="8477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849ED0-CE2C-48E8-8DB3-B90E097D2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61841" y="35667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78D7E213-D699-4EAC-9571-5497B65BB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0175"/>
            <a:ext cx="4476750" cy="1343025"/>
          </a:xfrm>
          <a:prstGeom xmlns:a="http://schemas.openxmlformats.org/drawingml/2006/main" prst="roundRect">
            <a:avLst>
              <a:gd name="adj" fmla="val 11348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7" name="icon:user">
            <a:extLst xmlns:a="http://schemas.openxmlformats.org/drawingml/2006/main">
              <a:ext uri="{FF2B5EF4-FFF2-40B4-BE49-F238E27FC236}">
                <a16:creationId xmlns:a16="http://schemas.microsoft.com/office/drawing/2014/main" id="{65733ECF-AFD9-47D6-8A47-D7EB51A36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3911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4586F79-B22C-440C-9286-C10BC1A64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314950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利用者</a:t>
            </a:r>
          </a:p>
        </p:txBody>
      </p:sp>
      <p:sp>
        <p:nvSpPr>
          <p:cNvPr id="29" name="input">
            <a:extLst xmlns:a="http://schemas.openxmlformats.org/drawingml/2006/main">
              <a:ext uri="{FF2B5EF4-FFF2-40B4-BE49-F238E27FC236}">
                <a16:creationId xmlns:a16="http://schemas.microsoft.com/office/drawing/2014/main" id="{9B946343-9FA0-4168-8EC3-2B96F9745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838825"/>
            <a:ext cx="409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40C5BA3F-679D-436F-82AF-585187839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5210175"/>
            <a:ext cx="4476750" cy="1343025"/>
          </a:xfrm>
          <a:prstGeom xmlns:a="http://schemas.openxmlformats.org/drawingml/2006/main" prst="roundRect">
            <a:avLst>
              <a:gd name="adj" fmla="val 11348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036D1E3-2115-4CD1-9FA7-26532B261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53911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A5347E4-A160-444D-B718-9D2D6EA76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314950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提供する相手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89EC7E31-6597-4D68-AFCE-E49CA853F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838825"/>
            <a:ext cx="409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03384FE9-E9CD-4479-A6E0-8177D4034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5210175"/>
            <a:ext cx="4476750" cy="1343025"/>
          </a:xfrm>
          <a:prstGeom xmlns:a="http://schemas.openxmlformats.org/drawingml/2006/main" prst="roundRect">
            <a:avLst>
              <a:gd name="adj" fmla="val 11348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5" name="icon:search">
            <a:extLst xmlns:a="http://schemas.openxmlformats.org/drawingml/2006/main">
              <a:ext uri="{FF2B5EF4-FFF2-40B4-BE49-F238E27FC236}">
                <a16:creationId xmlns:a16="http://schemas.microsoft.com/office/drawing/2014/main" id="{8F77349B-0EEC-48E8-9541-49E29A518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53911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8597064-235C-46B9-8183-5574FCF82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77525" y="5314950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未検証の約束</a:t>
            </a:r>
          </a:p>
        </p:txBody>
      </p:sp>
      <p:sp>
        <p:nvSpPr>
          <p:cNvPr id="37" name="input">
            <a:extLst xmlns:a="http://schemas.openxmlformats.org/drawingml/2006/main">
              <a:ext uri="{FF2B5EF4-FFF2-40B4-BE49-F238E27FC236}">
                <a16:creationId xmlns:a16="http://schemas.microsoft.com/office/drawing/2014/main" id="{D0C278EA-E5E6-45FF-80AE-F9E413207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5838825"/>
            <a:ext cx="409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8" name="icon:pencil">
            <a:extLst xmlns:a="http://schemas.openxmlformats.org/drawingml/2006/main">
              <a:ext uri="{FF2B5EF4-FFF2-40B4-BE49-F238E27FC236}">
                <a16:creationId xmlns:a16="http://schemas.microsoft.com/office/drawing/2014/main" id="{9988BD68-1AEB-4665-8941-CC9685362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39" name="body">
            <a:extLst xmlns:a="http://schemas.openxmlformats.org/drawingml/2006/main">
              <a:ext uri="{FF2B5EF4-FFF2-40B4-BE49-F238E27FC236}">
                <a16:creationId xmlns:a16="http://schemas.microsoft.com/office/drawing/2014/main" id="{CED884D9-C35B-4019-9C85-0B658555A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7348953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2026-10-06T23:57:30.9450000Z</dcterms:created>
  <dcterms:modified xsi:type="dcterms:W3CDTF">2026-10-06T23:57:30.9450000Z</dcterms:modified>
</coreProperties>
</file>