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7d475cdf204674" /><Relationship Type="http://schemas.openxmlformats.org/officeDocument/2006/relationships/extended-properties" Target="/docProps/app.xml" Id="Rf9d3746d430d44c8" /><Relationship Type="http://schemas.openxmlformats.org/officeDocument/2006/relationships/officeDocument" Target="/ppt/presentation.xml" Id="R3748279761f540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51faf05f2d40a4"/>
  </p:sldMasterIdLst>
  <p:notesMasterIdLst>
    <p:notesMasterId xmlns:r="http://schemas.openxmlformats.org/officeDocument/2006/relationships" r:id="Rd28dae8819964773"/>
  </p:notesMasterIdLst>
  <p:sldIdLst>
    <p:sldId xmlns:r="http://schemas.openxmlformats.org/officeDocument/2006/relationships" id="256" r:id="R5e5f5624eda84f6a"/>
    <p:sldId xmlns:r="http://schemas.openxmlformats.org/officeDocument/2006/relationships" id="257" r:id="Re356a5ed4fe04246"/>
    <p:sldId xmlns:r="http://schemas.openxmlformats.org/officeDocument/2006/relationships" id="258" r:id="R9aa437d883294b3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01b18877904ce2" /><Relationship Type="http://schemas.openxmlformats.org/officeDocument/2006/relationships/slideMaster" Target="/ppt/slideMasters/slideMaster1.xml" Id="Ra351faf05f2d40a4" /><Relationship Type="http://schemas.openxmlformats.org/officeDocument/2006/relationships/notesMaster" Target="/ppt/notesMasters/notesMaster1.xml" Id="Rd28dae8819964773" /><Relationship Type="http://schemas.openxmlformats.org/officeDocument/2006/relationships/presProps" Target="/ppt/presProps.xml" Id="Rfe3e4f9f62be424a" /><Relationship Type="http://schemas.openxmlformats.org/officeDocument/2006/relationships/tableStyles" Target="/ppt/tableStyles.xml" Id="Rf3be62d94f1f4791" /><Relationship Type="http://schemas.openxmlformats.org/officeDocument/2006/relationships/slide" Target="/ppt/slides/slide1.xml" Id="R5e5f5624eda84f6a" /><Relationship Type="http://schemas.openxmlformats.org/officeDocument/2006/relationships/slide" Target="/ppt/slides/slide2.xml" Id="Re356a5ed4fe04246" /><Relationship Type="http://schemas.openxmlformats.org/officeDocument/2006/relationships/slide" Target="/ppt/slides/slide3.xml" Id="R9aa437d883294b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9b14b588364ed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8c994f47bd4a30" /><Relationship Type="http://schemas.openxmlformats.org/officeDocument/2006/relationships/notesMaster" Target="/ppt/notesMasters/notesMaster1.xml" Id="R86cc60876ea34b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f04e3c2503479d" /><Relationship Type="http://schemas.openxmlformats.org/officeDocument/2006/relationships/notesMaster" Target="/ppt/notesMasters/notesMaster1.xml" Id="Rd8646514cd7946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8a3e7ffd2d4873" /><Relationship Type="http://schemas.openxmlformats.org/officeDocument/2006/relationships/notesMaster" Target="/ppt/notesMasters/notesMaster1.xml" Id="R0b42c231b4dd4b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サービスブループリント</a:t>
            </a:r>
          </a:p>
          <a:p xmlns:a="http://schemas.openxmlformats.org/drawingml/2006/main">
            <a:r>
              <a:t>顧客の体験を、表側・裏側・支援の仕事へつなぐ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サービスブループリント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サービスブループリント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https://www.nngroup.com/articles/service-blueprints-definition/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113009458f4c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511271a5134e2b" /><Relationship Type="http://schemas.openxmlformats.org/officeDocument/2006/relationships/slideLayout" Target="/ppt/slideLayouts/slideLayout1.xml" Id="R56fc392e8f444c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fc392e8f444c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6d16f863b74800" /><Relationship Type="http://schemas.openxmlformats.org/officeDocument/2006/relationships/image" Target="/ppt/media/image.png" Id="Rda1a6c2c653444b3" /><Relationship Type="http://schemas.openxmlformats.org/officeDocument/2006/relationships/notesSlide" Target="/ppt/notesSlides/notesSlide1.xml" Id="Rc786e753c5fc4f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371efc47e4aeb" /><Relationship Type="http://schemas.openxmlformats.org/officeDocument/2006/relationships/notesSlide" Target="/ppt/notesSlides/notesSlide2.xml" Id="Rc6638089db2845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7ce326dea452c" /><Relationship Type="http://schemas.openxmlformats.org/officeDocument/2006/relationships/notesSlide" Target="/ppt/notesSlides/notesSlide3.xml" Id="R28350c58888748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EEA4337-C646-4544-89DC-950B434A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943118D6-3F3C-4CDF-B741-00469E01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02C9D98-B5B5-42D2-B5F8-22FA48DE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DADFFCFD-DB3D-4204-B97B-5E9E4731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82C820D-2660-4931-B4B0-7D35C144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E7775-B9A5-4257-AAB4-A10FE70B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AD7FF465-C61A-434D-83D9-74E4A136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D21C5-AACE-4B63-BD96-444D5119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155C0A77-1FB1-4146-9E9E-F7129FDF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7E6B073-2BF9-47FB-840F-ABB25B8E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ブループリント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A5AE080-78E7-4E5A-B376-7F07DC28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顧客の体験を、表側・裏側・支援の仕事へつなぐ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8A8C326-51A8-4CEF-B327-D175207F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96C8D1B-1BA7-465C-8B65-8750CFCE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4DAE961-98E3-451B-BCFF-743B6FB6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a6c2c653444b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25694-F222-452E-AD86-05C7D17E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A2CCA3A-CFDE-4A92-B60B-6A526B9C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A8951BA5-9863-4E2E-8034-CF86B767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38859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2E921F6-1742-456B-B5CA-23698F37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9F27B26-B08F-4042-AD87-0D5D1E78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9A5F730-B79D-4FDB-8CD5-18656C8A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21E2F69-7C19-43F7-B06E-FE1FA0FF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D5BC512-5AAD-4212-94BB-61599200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サービスブループリント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57AC217-71C7-4612-B0EA-41734A03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ホテルのチェックインの場合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2F44EA-CC44-448F-8ED7-34E1F6F9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1D4AFE6-10B8-4C3D-A28D-EE44AF56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32864EA-4F3E-48C7-9925-D97D3AB2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ARC-SG-34   /   02</a:t>
            </a:r>
          </a:p>
        </p:txBody>
      </p:sp>
      <p:graphicFrame>
        <p:nvGraphicFramePr>
          <p:cNvPr id="3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到着前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到着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受付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入室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物理的証拠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予約メール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ロビー案内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受付画面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鍵・客室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顧客行動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予約を確認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受付に向かう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情報を提示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部屋へ移動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表側の対応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案内を送る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挨拶と誘導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本人確認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鍵を渡す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裏側の処理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部屋を確保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清掃完了確認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支払いを処理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入室状況を更新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支援する仕組み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予約システム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清掃管理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決済サービス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鍵の管理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EA7FFD-8E10-4E63-9CEA-481B4D4B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6200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0091309C-3F9C-4150-B586-9193B853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72250"/>
            <a:ext cx="13906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線より上：顧客から見える仕事 ／ 線より下：裏側の仕事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3E663D10-D51C-4FFC-B238-2DD184AD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35C794-2E65-4C5E-9B8C-8FA4941B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124DF8-8BEA-4334-B5EA-53510085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2798E4C-E852-46F5-A823-59F42E41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7" name="annotation">
            <a:extLst xmlns:a="http://schemas.openxmlformats.org/drawingml/2006/main">
              <a:ext uri="{FF2B5EF4-FFF2-40B4-BE49-F238E27FC236}">
                <a16:creationId xmlns:a16="http://schemas.microsoft.com/office/drawing/2014/main" id="{EC76E812-15D2-4505-AC7A-4393F428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顧客から見える仕事と、見えない仕事を境界線で分ける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E0ABB75-2533-48EE-A7F9-4C7E1CC0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AFD91-BB6E-4D06-BB09-38879F6F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584C9-219E-4DD4-8673-FA7C48D0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D8F43BA-2938-4F1A-9787-AEAADA40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2" name="annotation">
            <a:extLst xmlns:a="http://schemas.openxmlformats.org/drawingml/2006/main">
              <a:ext uri="{FF2B5EF4-FFF2-40B4-BE49-F238E27FC236}">
                <a16:creationId xmlns:a16="http://schemas.microsoft.com/office/drawing/2014/main" id="{D17FA5AE-B4CA-4BC0-B878-915313AE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列ごとに、顧客の行動を成立させる裏側の担当を確認する</a:t>
            </a:r>
          </a:p>
        </p:txBody>
      </p:sp>
    </p:spTree>
    <p:extLst>
      <p:ext uri="{BB962C8B-B14F-4D97-AF65-F5344CB8AC3E}">
        <p14:creationId xmlns:p14="http://schemas.microsoft.com/office/powerpoint/2010/main" val="19467929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459B62E-DDB8-49EE-8C86-6D74EF90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1033F5-0F46-4C72-A6B2-54B6A674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43A39DB-1BBA-450A-A9A4-13C21913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A513AF8-AD38-4634-AE47-69837A90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88982B2-4BB3-42AB-BED0-0596A44F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サービスブループリント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0182005-C750-4B68-956E-E600405B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0902D-A521-49E1-AFC5-D0C1C427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19AF3B2-8D63-4B8E-ABE2-34196A93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0BE83E3-8423-4D70-8554-7ADE6570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ARC-SG-34   /   03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段階1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段階2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段階3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段階4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物理的証拠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顧客行動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表側の対応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裏側の処理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支援する仕組み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30468-DC6E-418B-98EE-2B971060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6200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4E5C17C4-F068-4869-9595-B8AC4A08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72250"/>
            <a:ext cx="13906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線より上：顧客から見える仕事 ／ 線より下：裏側の仕事</a:t>
            </a:r>
          </a:p>
        </p:txBody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DB36F7E-A396-450F-BE20-81041852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8682A1C-9890-4E6F-878A-1CEAA313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7570584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2026-10-06T23:57:30.5930000Z</dcterms:created>
  <dcterms:modified xsi:type="dcterms:W3CDTF">2026-10-06T23:57:30.5930000Z</dcterms:modified>
</coreProperties>
</file>