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929a4875c94e13" /><Relationship Type="http://schemas.openxmlformats.org/officeDocument/2006/relationships/extended-properties" Target="/docProps/app.xml" Id="R3403aa568e704293" /><Relationship Type="http://schemas.openxmlformats.org/officeDocument/2006/relationships/officeDocument" Target="/ppt/presentation.xml" Id="Rb0805730647845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eb71ccccfa463f"/>
  </p:sldMasterIdLst>
  <p:notesMasterIdLst>
    <p:notesMasterId xmlns:r="http://schemas.openxmlformats.org/officeDocument/2006/relationships" r:id="R5c53aea4267d4cfc"/>
  </p:notesMasterIdLst>
  <p:sldIdLst>
    <p:sldId xmlns:r="http://schemas.openxmlformats.org/officeDocument/2006/relationships" id="256" r:id="Rfac5c1e2f94b4ea4"/>
    <p:sldId xmlns:r="http://schemas.openxmlformats.org/officeDocument/2006/relationships" id="257" r:id="R27817b91f2b74e85"/>
    <p:sldId xmlns:r="http://schemas.openxmlformats.org/officeDocument/2006/relationships" id="258" r:id="R6b0fec929a654c6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3c3347d12e4514" /><Relationship Type="http://schemas.openxmlformats.org/officeDocument/2006/relationships/slideMaster" Target="/ppt/slideMasters/slideMaster1.xml" Id="R93eb71ccccfa463f" /><Relationship Type="http://schemas.openxmlformats.org/officeDocument/2006/relationships/notesMaster" Target="/ppt/notesMasters/notesMaster1.xml" Id="R5c53aea4267d4cfc" /><Relationship Type="http://schemas.openxmlformats.org/officeDocument/2006/relationships/presProps" Target="/ppt/presProps.xml" Id="R99e20c8abdef4030" /><Relationship Type="http://schemas.openxmlformats.org/officeDocument/2006/relationships/tableStyles" Target="/ppt/tableStyles.xml" Id="Re24f1d3c10c24715" /><Relationship Type="http://schemas.openxmlformats.org/officeDocument/2006/relationships/slide" Target="/ppt/slides/slide1.xml" Id="Rfac5c1e2f94b4ea4" /><Relationship Type="http://schemas.openxmlformats.org/officeDocument/2006/relationships/slide" Target="/ppt/slides/slide2.xml" Id="R27817b91f2b74e85" /><Relationship Type="http://schemas.openxmlformats.org/officeDocument/2006/relationships/slide" Target="/ppt/slides/slide3.xml" Id="R6b0fec929a654c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ceadd7c78c47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4c0a380b894420" /><Relationship Type="http://schemas.openxmlformats.org/officeDocument/2006/relationships/notesMaster" Target="/ppt/notesMasters/notesMaster1.xml" Id="R589f097cc4a043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021cccd7f24288" /><Relationship Type="http://schemas.openxmlformats.org/officeDocument/2006/relationships/notesMaster" Target="/ppt/notesMasters/notesMaster1.xml" Id="R0f039ad07a7f42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9e191db626496c" /><Relationship Type="http://schemas.openxmlformats.org/officeDocument/2006/relationships/notesMaster" Target="/ppt/notesMasters/notesMaster1.xml" Id="Rf5f9ac425f0540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解決仮説の検証</a:t>
            </a:r>
          </a:p>
          <a:p xmlns:a="http://schemas.openxmlformats.org/drawingml/2006/main">
            <a:r>
              <a:t>比較する価値を決め、実際の行動で効果を確かめる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https://www.strategyzer.com/library/the-test-card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解決仮説の検証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https://www.strategyzer.com/library/the-test-card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解決仮説の検証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https://www.strategyzer.com/library/the-test-card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cbc3cf556e4c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4e07054a8244a2" /><Relationship Type="http://schemas.openxmlformats.org/officeDocument/2006/relationships/slideLayout" Target="/ppt/slideLayouts/slideLayout1.xml" Id="R075aaddc5af34d8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5aaddc5af34d8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2f25ff3bd0481a" /><Relationship Type="http://schemas.openxmlformats.org/officeDocument/2006/relationships/image" Target="/ppt/media/image.png" Id="R724f39156f284f42" /><Relationship Type="http://schemas.openxmlformats.org/officeDocument/2006/relationships/notesSlide" Target="/ppt/notesSlides/notesSlide1.xml" Id="Rbfbebe5885014c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fe64f306941c5" /><Relationship Type="http://schemas.openxmlformats.org/officeDocument/2006/relationships/notesSlide" Target="/ppt/notesSlides/notesSlide2.xml" Id="R385cb9ddbeca4d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d97111ef24a0f" /><Relationship Type="http://schemas.openxmlformats.org/officeDocument/2006/relationships/notesSlide" Target="/ppt/notesSlides/notesSlide3.xml" Id="R13cdbdf775cd45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2A609D6-4A2F-4453-AAB3-58230983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98EF7D3-B717-470B-9484-22922811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7459E53-5656-4007-BEA1-D1DDF293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856334B2-EB25-465C-A5E0-9809E5253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9570404C-790B-40BB-BF9B-28FC9C98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69AD0-681C-47B8-A53C-48A43951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FB5B4821-3258-420B-AA3F-AEC14894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DEF5D5-1B4A-407C-B7FA-E7C03C08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8F04FCD2-5D5F-4BBC-9270-28976F09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A539F49-E55A-4598-AC05-92F4CB67D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解決仮説の検証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96EDB66-F723-4F5D-9F1E-DB89F3C8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比較する価値を決め、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実際の行動で効果を確かめる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63A008A6-7CE4-42FD-95F0-A7B54D39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855E306-911D-425E-9BBA-2BEDEBEC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7008A3C8-7428-4AB8-B7CC-773D72AA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f39156f284f42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C8D151-B92A-44CF-863B-CC34341F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4F28F4D-1E59-4E66-868E-9C5174F6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ARC-SG-29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9FA0EC44-AF1A-4E8B-BB86-13F2727D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12048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98941C0-FD5E-43D6-93DF-498CAF78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FB03F35-33CE-44D7-99AD-442FC115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BB8C283-E69F-40A7-82EB-A700B6F5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2D3D7ED-7800-423C-A41F-DC8D2549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1C177F8-D772-4912-920E-3F2C96D7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解決仮説の検証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4727057-1B55-4715-A8F9-97C763DE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薬の飲み忘れを減らす通知の場合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0AEF9-2277-4409-99B7-E975DA16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FD967C9-06C6-45BE-8DDF-D7B1FBC1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ADC253C-0593-42FA-9922-39F4E3DD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ARC-SG-29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ECAEDC5A-4017-4C59-B144-B28F5656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0F1E1216-7416-45E3-B929-99DC2116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BBC8B5D-6BC9-43A4-ABF6-8B534EA6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解決の仕組み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BBDB1CD5-F2F8-4EA4-AD08-8C9AEAD0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服薬時間に通知する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FEDCF9AD-B3CD-41BD-B435-63CF69DA0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shield">
            <a:extLst xmlns:a="http://schemas.openxmlformats.org/drawingml/2006/main">
              <a:ext uri="{FF2B5EF4-FFF2-40B4-BE49-F238E27FC236}">
                <a16:creationId xmlns:a16="http://schemas.microsoft.com/office/drawing/2014/main" id="{3704B684-B4D7-4090-9C38-534ECDAA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9C9A962-0FE5-4EE7-A261-2EBFDD41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事前の条件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AF1CAD3A-03CA-495D-A72B-D6E825C9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普段スマホを持つ人が対象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963970B3-588F-4B70-8FDD-3517CA64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A79195C-397B-4AE9-9B20-7E8F31C6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EA3FD36-D59F-43FD-A0C2-9800C5A52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今回の価値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C642BFA3-E749-4547-BD09-EC564C38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忘れる回数を減らす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121FB7-D21D-4166-8094-24C0A68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0E0A660-EEE0-4CF4-A285-66853F12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B2A76E-7B5B-4C82-9E65-E02910F9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3BD210-B2D4-4D3B-90A7-67F4CBDDF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06E10AA8-3A1E-4032-9D0B-C1503615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4C73FBB-5626-4BD7-B9DD-0F30B7C3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C24FEED-CC1B-4309-ACBD-CE643DB2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比較する価値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0A2464E9-D961-4189-8A9E-C0FF6372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通知の少なさ・家族への共有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4218EF-C625-4303-9A51-73E722C5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B51FBD-24AD-40BA-AEF9-0718F14B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D11C3BE2-C41D-400E-BE9C-9B609854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6EB08C51-B2E1-45E7-BF9C-8C8D44CB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AE3E424-B5E9-4E7F-83B8-88672391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観測した結果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529FC367-DBBF-4B58-8C28-A96A7292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5人中3人で忘れた日が減った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6ED7759-89A0-4357-9F60-4BAFE543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6CE1B914-E12C-49F1-B21C-7CF03754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A6B6365-923F-4801-A745-4FD9ABC1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4E28882-ABB8-49AA-9DA8-96FF0E22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A3435FCB-4138-40EC-8CB9-059870FF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49BF77B9-2341-4EE4-ADDC-7049B1068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9794933-2C1D-4C10-BCDB-3187E115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判断と次の確認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044B25AE-9668-4611-8231-1BA27D26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継続効果と通知疲れを追加確認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FF89517D-C88C-4E25-B3A5-43F298A2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96D04A0-E548-4C40-BA6B-63B67044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265A70E-3AC7-46F3-AED0-8EC31E0D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80F2FB9-9E50-4D7C-9596-C44B28C0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9F096DFA-92D4-4946-8925-3C71BD7DB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「便利そう」ではなく、何がどれだけ変わるかを決める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AB873349-E313-41BF-B1E9-1046CE70E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B8D7D66-57BD-4E98-9946-F7DB35D1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E8DFE3B-FC43-4DC8-9A7B-D763A1A5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1BBF1D89-61D2-4D64-8A56-108167C4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8008C887-98A7-4C38-8C0F-4B9A48C4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比較条件と人数・期間を残し、小さな結果を一般化しない</a:t>
            </a:r>
          </a:p>
        </p:txBody>
      </p:sp>
    </p:spTree>
    <p:extLst>
      <p:ext uri="{BB962C8B-B14F-4D97-AF65-F5344CB8AC3E}">
        <p14:creationId xmlns:p14="http://schemas.microsoft.com/office/powerpoint/2010/main" val="17257945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6CFF397-ED12-457C-B86C-4A8DBAE2C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F184DA-DE3E-420A-AF69-49BD5171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5FEEFBA-E382-4F7B-96A2-1FDB4D21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55E7062-4CE6-40C2-B09C-4F70E45A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FC6ED3F-1C8A-44DD-A9F0-3AA01DE4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解決仮説の検証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4B44CC4-DC9E-4D6D-A4B1-56B5A28A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48402B-F6C8-45E7-B6DE-A80BAAC4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20C7AD0-F211-4337-A4FC-D99A1A2C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AC7DDDB-86DA-4D99-B31B-F91800F2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ARC-SG-29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9FEC6E27-8C37-480D-8295-C65FDB58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D8ECC538-0449-4BC9-96A2-9A2053CD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FD14381-52CB-40C0-A76F-7ACEB302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解決の仕組み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78937C80-104E-4394-A8BA-7F7AE232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ADE18193-A9DE-47E5-8BAB-C5EA5F93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shield">
            <a:extLst xmlns:a="http://schemas.openxmlformats.org/drawingml/2006/main">
              <a:ext uri="{FF2B5EF4-FFF2-40B4-BE49-F238E27FC236}">
                <a16:creationId xmlns:a16="http://schemas.microsoft.com/office/drawing/2014/main" id="{36600039-961E-4CD4-B2F1-D612E45F8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9385D50-740C-4E33-9D55-0ED0DE235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事前の条件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73B0C9DC-7F8D-458F-9CB7-48145072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B98D4EE9-6CCF-41F4-8312-8F9C0B20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6C76F0D-6B19-40E4-AD1B-1924E79F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F6AA9CC-2C68-4843-BD16-A83D9AFD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今回の価値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EBBEEFB0-8394-452A-A564-A0F0AB0E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4A8DF1-F492-4477-968F-EFA20428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2F435B-095D-4054-8AF7-4CA608AE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BDB6C254-E337-48CF-B90D-A60C1F25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094D293-B2C4-4E01-AD1C-250FE7A2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3468397-4F3F-4F85-9EF0-C3A5C4799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比較する価値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3F5A941C-B56E-47D9-9234-48A18C75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A712F8-2E4F-4EC5-BDE6-32CB71C7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09F589-BA96-44F2-B214-1163F41B9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7690AD83-0B9A-4C64-8990-C0A152BA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517B3409-00D3-413D-9DCC-3B72515C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5FBF98D-78FA-43F5-80FB-663E9D07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観測した結果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1DEAF9B8-0FB0-4B6D-94D9-6BF60927F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7E6508C-2FCF-4207-8C97-92242E8C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79EF25C-6E9B-4AB3-B79F-A43850CF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CAB3AB47-F602-424D-8FD8-F62A6278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search">
            <a:extLst xmlns:a="http://schemas.openxmlformats.org/drawingml/2006/main">
              <a:ext uri="{FF2B5EF4-FFF2-40B4-BE49-F238E27FC236}">
                <a16:creationId xmlns:a16="http://schemas.microsoft.com/office/drawing/2014/main" id="{F76F3E8F-1130-4FD3-9FF1-0326C69C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04E2F91-4625-47BD-82C9-EDDEE9CB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判断と次の確認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9B21B0C6-E155-4BA4-ACFC-DD6DCB95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998C1F0-3776-427A-870F-18610AEB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1E822B5B-58DE-4F8F-86FF-9C1AFDA8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542669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2026-10-06T23:57:28.4250000Z</dcterms:created>
  <dcterms:modified xsi:type="dcterms:W3CDTF">2026-10-06T23:57:28.4250000Z</dcterms:modified>
</coreProperties>
</file>