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2d8dff724a4978" /><Relationship Type="http://schemas.openxmlformats.org/officeDocument/2006/relationships/extended-properties" Target="/docProps/app.xml" Id="R80681359a7394d06" /><Relationship Type="http://schemas.openxmlformats.org/officeDocument/2006/relationships/officeDocument" Target="/ppt/presentation.xml" Id="R7c600011ca1f40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fd729b1ce644dc"/>
  </p:sldMasterIdLst>
  <p:notesMasterIdLst>
    <p:notesMasterId xmlns:r="http://schemas.openxmlformats.org/officeDocument/2006/relationships" r:id="Re3cede0290c94dbf"/>
  </p:notesMasterIdLst>
  <p:sldIdLst>
    <p:sldId xmlns:r="http://schemas.openxmlformats.org/officeDocument/2006/relationships" id="256" r:id="R4c9ad460e9fc45e4"/>
    <p:sldId xmlns:r="http://schemas.openxmlformats.org/officeDocument/2006/relationships" id="257" r:id="R9956aa9577184e9b"/>
    <p:sldId xmlns:r="http://schemas.openxmlformats.org/officeDocument/2006/relationships" id="258" r:id="Raddbf0c13e5b4b0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34781800754a9e" /><Relationship Type="http://schemas.openxmlformats.org/officeDocument/2006/relationships/slideMaster" Target="/ppt/slideMasters/slideMaster1.xml" Id="R2efd729b1ce644dc" /><Relationship Type="http://schemas.openxmlformats.org/officeDocument/2006/relationships/notesMaster" Target="/ppt/notesMasters/notesMaster1.xml" Id="Re3cede0290c94dbf" /><Relationship Type="http://schemas.openxmlformats.org/officeDocument/2006/relationships/presProps" Target="/ppt/presProps.xml" Id="Rae383a7c237948d4" /><Relationship Type="http://schemas.openxmlformats.org/officeDocument/2006/relationships/tableStyles" Target="/ppt/tableStyles.xml" Id="Ra95a5eab85cf4047" /><Relationship Type="http://schemas.openxmlformats.org/officeDocument/2006/relationships/slide" Target="/ppt/slides/slide1.xml" Id="R4c9ad460e9fc45e4" /><Relationship Type="http://schemas.openxmlformats.org/officeDocument/2006/relationships/slide" Target="/ppt/slides/slide2.xml" Id="R9956aa9577184e9b" /><Relationship Type="http://schemas.openxmlformats.org/officeDocument/2006/relationships/slide" Target="/ppt/slides/slide3.xml" Id="Raddbf0c13e5b4b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3946f1ec0144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c002d156aa4a3e" /><Relationship Type="http://schemas.openxmlformats.org/officeDocument/2006/relationships/notesMaster" Target="/ppt/notesMasters/notesMaster1.xml" Id="Rf6efd94c13f142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2fbf7a594e4ddf" /><Relationship Type="http://schemas.openxmlformats.org/officeDocument/2006/relationships/notesMaster" Target="/ppt/notesMasters/notesMaster1.xml" Id="Rf70040cb4ccc42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24969c6c2240ac" /><Relationship Type="http://schemas.openxmlformats.org/officeDocument/2006/relationships/notesMaster" Target="/ppt/notesMasters/notesMaster1.xml" Id="R4791c0938c3545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実現可能性と最大の課題</a:t>
            </a:r>
          </a:p>
          <a:p xmlns:a="http://schemas.openxmlformats.org/drawingml/2006/main">
            <a:r>
              <a:t>提供を妨げる条件から、先に試す課題を選ぶ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https://www.nasa.gov/directorates/somd/space-communications-navigation-program/technology-readiness-levels/</a:t>
            </a:r>
          </a:p>
          <a:p xmlns:a="http://schemas.openxmlformats.org/drawingml/2006/main">
            <a:r>
              <a:t>https://www.nist.gov/publications/artificial-intelligence-risk-management-framework-generative-artificial-intelligence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実現可能性と最大の課題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https://www.nasa.gov/directorates/somd/space-communications-navigation-program/technology-readiness-levels/</a:t>
            </a:r>
          </a:p>
          <a:p xmlns:a="http://schemas.openxmlformats.org/drawingml/2006/main">
            <a:r>
              <a:t>https://www.nist.gov/publications/artificial-intelligence-risk-management-framework-generative-artificial-intelligence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実現可能性と最大の課題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https://www.nasa.gov/directorates/somd/space-communications-navigation-program/technology-readiness-levels/</a:t>
            </a:r>
          </a:p>
          <a:p xmlns:a="http://schemas.openxmlformats.org/drawingml/2006/main">
            <a:r>
              <a:t>https://www.nist.gov/publications/artificial-intelligence-risk-management-framework-generative-artificial-intelligence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5520e861784e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9b7fbf160d476f" /><Relationship Type="http://schemas.openxmlformats.org/officeDocument/2006/relationships/slideLayout" Target="/ppt/slideLayouts/slideLayout1.xml" Id="R886bf218f88a4d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6bf218f88a4d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41fea033d4fe1" /><Relationship Type="http://schemas.openxmlformats.org/officeDocument/2006/relationships/image" Target="/ppt/media/image.png" Id="R7a894d95873f4575" /><Relationship Type="http://schemas.openxmlformats.org/officeDocument/2006/relationships/notesSlide" Target="/ppt/notesSlides/notesSlide1.xml" Id="R1b2d743cd45344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bb5fd71ae4dfe" /><Relationship Type="http://schemas.openxmlformats.org/officeDocument/2006/relationships/notesSlide" Target="/ppt/notesSlides/notesSlide2.xml" Id="R671d2e7682ee47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119b493764028" /><Relationship Type="http://schemas.openxmlformats.org/officeDocument/2006/relationships/notesSlide" Target="/ppt/notesSlides/notesSlide3.xml" Id="R7cf0868b9fdd45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8B59FA4-54BE-4545-9ABE-E95A3B49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0CCDCB6-E2DF-437E-A0ED-E8AA6C94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C3C5FBB-3D8C-43CD-8579-FBAEBC47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D664A45F-562C-4BDF-8C62-4EFBC956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4E662BD-B223-4ADD-864D-CBC6ACF4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56C3B-2F23-4B2B-BA9C-1312A0067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C84CDF11-107A-4B7E-AA95-D59F0800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FA5B9-0677-421C-BE23-010B52B7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1F1EAB75-7DCC-4169-A1DC-0C49C956D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F3E28CE-57E7-4F2F-BFB9-E9CD4519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実現可能性と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最大の課題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5F857FB2-D52D-47C9-AFD3-1460C91FA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提供を妨げる条件から、先に試す課題を選ぶ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A83EA9C-F853-46DB-A826-E66EBB6F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D343B8B-21B2-4EF7-BA29-61FA6302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43C6D59-C29C-4562-82D2-449B5A05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894d95873f457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A9FBA5-71CC-4580-A57A-B8FF1893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B34FCC5-947A-4753-8EC5-B34ADBF7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ARC-SG-28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3D3D3B28-1DB2-40AC-8337-3783DF8D2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768511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330229E-7C5B-4001-8F19-A855DC48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09C6A9-0C1E-46AC-8D53-386D2FB3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08BD729-68F2-48BE-A194-0184D25B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9B998A9-5A1E-466A-A546-9D6C4EB5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8A3E5CE-C652-46E4-AC56-1B445B4A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実現可能性と最大の課題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BCE4699-97A7-4FE4-934F-46D0C39F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倉庫内の搬送ロボットの場合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1E7A1-7F0C-4880-BB99-F2BB4805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A7D8EF2-5CDC-4B03-9351-F0045B44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A2F3AD3-02F8-4136-B7C8-EF82CE74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ARC-SG-28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2245230-C5E5-475A-9A05-E3CB90D0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464F6021-66C3-4B39-A10F-70EB3706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DF0AA31-C88B-4C16-A1AF-4FDC67A7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技術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C5FE2DB4-ED3B-4497-9FC5-A8C1313A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狭い通路で安全に停止できるか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F065440-1437-4475-AFC9-99767CDD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oins">
            <a:extLst xmlns:a="http://schemas.openxmlformats.org/drawingml/2006/main">
              <a:ext uri="{FF2B5EF4-FFF2-40B4-BE49-F238E27FC236}">
                <a16:creationId xmlns:a16="http://schemas.microsoft.com/office/drawing/2014/main" id="{5FE53615-E3B6-46FA-A3DF-A9305106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42A600B-4AA8-422D-92DE-90D8BECE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費用・運用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A48C2E33-F7B5-460D-9E8C-7094EA48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保守と充電の担当が必要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DCF0F1E9-10AE-460C-8C7C-FD2970F5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CB0A3E8E-29A3-492D-9AAC-4176820C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3E476B1-2756-4CC5-982B-78509590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規制・利用条件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6D1C7EEE-55CC-44DF-8E4C-184C7F5D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現場の安全運用ルールを確認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021D4B-9E39-483B-96B3-3619DC53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D67B8A-CD01-40D1-8456-0EBEBB40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5D3B78E0-495A-48C4-954B-B9A8B26A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4F9D06B-17AC-4FEF-866B-56D282B8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A5B9871-B485-468F-9268-5D602DED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最大の障害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A7921B42-B0B7-46A9-B918-F4DE66EA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人とすれ違う場所の停止性能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75D14CE-9783-4A77-B9EA-1C8C6571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230265FB-96BC-4D63-86AF-29E318B4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6237AC-B9BB-48A8-8135-68BF8F3E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834E70-5FB2-474B-824F-6A309396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26DAE902-C5C0-4940-AAB2-79C44FA5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search">
            <a:extLst xmlns:a="http://schemas.openxmlformats.org/drawingml/2006/main">
              <a:ext uri="{FF2B5EF4-FFF2-40B4-BE49-F238E27FC236}">
                <a16:creationId xmlns:a16="http://schemas.microsoft.com/office/drawing/2014/main" id="{AE1A98DE-A563-4A1C-8754-90023212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C559F20-1B63-4833-970E-E64FB157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追加検証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2D7577E6-EDC3-4026-ACD3-EC229F7EE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実際の通路で低速走行試験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6352CD5-D462-4FBE-B514-FFAE6465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F31C153-7B10-4A43-B954-459AE173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5026830-3AF5-43B0-9441-0B4CE75F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4C5E8BA-12A2-4636-B44C-19F86545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4BD134CC-902F-47B3-8B1C-79919197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02898C3-2012-4790-B42F-64C69429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C40E38E-27BB-4E53-8E97-EA4ECE62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現時点の判断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9C134A71-F52F-4711-B347-C142244A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安全が確認できるまで範囲を限定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E1958D4C-1290-42C6-987C-508F2E71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BDFABF2-89B5-46D3-ABFA-367F1AAD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5E8B601-B6F9-4B9D-A2D9-69B67086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4041F2D-54D9-44C7-9A3E-0993B760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61908383-1EBD-47AD-B1C2-C753B55F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難しさと、その結果起きる問題をセットで書く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F4FCC9AC-8D4C-4497-9E9E-D15CFA4F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AAA5755-616E-4B3E-8A8E-18A52A72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358893D-3F89-4177-A02B-41029AFAD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7AAA3C5-7D91-441C-8BA1-5093D874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B51A4188-FD2E-4CAF-93F4-02BF4031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最も重要な条件を満たせなければ、他の点が良くても進めない</a:t>
            </a:r>
          </a:p>
        </p:txBody>
      </p:sp>
    </p:spTree>
    <p:extLst>
      <p:ext uri="{BB962C8B-B14F-4D97-AF65-F5344CB8AC3E}">
        <p14:creationId xmlns:p14="http://schemas.microsoft.com/office/powerpoint/2010/main" val="18934058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A31DF8B-1523-4192-A73C-1BFC3617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ABBE925-C27E-423E-8D0F-E6121BA5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93B565A7-677C-46BD-8BE5-FC136D21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18E2F1-F29C-4B4B-8025-1BC9C8F3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D7D14D8D-CB35-48BD-AF40-3E331212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実現可能性と最大の課題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BEFC6D3-CA90-4125-BF1B-24009284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714FB-CF11-48C2-8BEC-50B30F17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D898872-9382-4D51-A4CF-65FCEAB7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9871B3E-7CEF-485B-B715-1903F108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ARC-SG-28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0D3BA439-76E7-4808-A0A0-13ED82E2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D7FF4A17-3439-467C-93EB-62DC1445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73B8903-0E4C-4022-9950-EBB8F610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927F9C10-10DC-483A-8D91-52D51911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3CE2F38-5C53-4CF1-A021-B15863E4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oins">
            <a:extLst xmlns:a="http://schemas.openxmlformats.org/drawingml/2006/main">
              <a:ext uri="{FF2B5EF4-FFF2-40B4-BE49-F238E27FC236}">
                <a16:creationId xmlns:a16="http://schemas.microsoft.com/office/drawing/2014/main" id="{35FF75D5-EF3B-4F54-A526-AB09BE58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728252D-D836-4544-90EF-70CB7BA1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費用・運用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5D02C3F6-BB14-44BF-BF4A-6821290A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F366ECC5-95EB-4D22-ABDD-5E592C51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EEA65325-254F-4E6E-A2FD-17DA95AB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C1BEC40-CA66-4236-8A46-AC2973C0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規制・利用条件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0B1D15C4-F2DA-4A78-80E5-18CFD1C9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8BA5BB-C73A-44C9-86D1-DD7BEDA7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5D7AC2-499C-4A30-BF58-3DD42353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5EB497CB-DEA8-442E-97DF-8A1BF97B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47E111E-8556-4CA8-9EB3-B7862F93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2B9BC29-0A92-4F74-B23B-2F9736E1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最大の障害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05EF4DCB-8A08-4A85-BE54-0B7ED647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86CB65-0551-4B0E-B3E9-A9AD0CE0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A7C23F-E3EB-4E5D-982B-6EAA7906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5DA5683D-2706-4651-BCB8-220F871C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FA69CF8-017C-45F6-B275-54AEA8DA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AE6CE22-3477-4264-8FCA-26BF733E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追加検証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F3F39EEC-4917-46E0-AD8A-53A866C2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26AE51E-9AEC-41C4-B013-6C1689F8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2FC88F3-248F-4BAB-9B38-FEBF04D5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62C96A05-6B9E-4D38-BCB1-30A1A8C3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087BB62-6341-4AC3-92D0-A3DB07544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C7AE705-3BBE-4DA9-9494-8A7B5FAB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現時点の判断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0988F4F9-4A10-4F71-A225-2BBF847C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4B9D412-4E8B-405F-A5F6-97963C71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B9DE4BD1-3B6D-410A-BCDA-C6CFC215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718843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2026-10-06T23:57:28.0120000Z</dcterms:created>
  <dcterms:modified xsi:type="dcterms:W3CDTF">2026-10-06T23:57:28.0120000Z</dcterms:modified>
</coreProperties>
</file>