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6783c4fe4374f5c" /><Relationship Type="http://schemas.openxmlformats.org/officeDocument/2006/relationships/extended-properties" Target="/docProps/app.xml" Id="R1feebd0787ff4b54" /><Relationship Type="http://schemas.openxmlformats.org/officeDocument/2006/relationships/officeDocument" Target="/ppt/presentation.xml" Id="R10d665292db14df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02cef4a39ee494e"/>
  </p:sldMasterIdLst>
  <p:notesMasterIdLst>
    <p:notesMasterId xmlns:r="http://schemas.openxmlformats.org/officeDocument/2006/relationships" r:id="R7b6fab4675ee4b82"/>
  </p:notesMasterIdLst>
  <p:sldIdLst>
    <p:sldId xmlns:r="http://schemas.openxmlformats.org/officeDocument/2006/relationships" id="256" r:id="Rc56085f7cabf443d"/>
    <p:sldId xmlns:r="http://schemas.openxmlformats.org/officeDocument/2006/relationships" id="257" r:id="R0e3d360a517444e1"/>
    <p:sldId xmlns:r="http://schemas.openxmlformats.org/officeDocument/2006/relationships" id="258" r:id="R54bd8d19b34a4318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aa69d9d5c014229" /><Relationship Type="http://schemas.openxmlformats.org/officeDocument/2006/relationships/slideMaster" Target="/ppt/slideMasters/slideMaster1.xml" Id="R502cef4a39ee494e" /><Relationship Type="http://schemas.openxmlformats.org/officeDocument/2006/relationships/notesMaster" Target="/ppt/notesMasters/notesMaster1.xml" Id="R7b6fab4675ee4b82" /><Relationship Type="http://schemas.openxmlformats.org/officeDocument/2006/relationships/presProps" Target="/ppt/presProps.xml" Id="Rf3204a72bb054f5f" /><Relationship Type="http://schemas.openxmlformats.org/officeDocument/2006/relationships/tableStyles" Target="/ppt/tableStyles.xml" Id="R3491fbf4ac11453e" /><Relationship Type="http://schemas.openxmlformats.org/officeDocument/2006/relationships/slide" Target="/ppt/slides/slide1.xml" Id="Rc56085f7cabf443d" /><Relationship Type="http://schemas.openxmlformats.org/officeDocument/2006/relationships/slide" Target="/ppt/slides/slide2.xml" Id="R0e3d360a517444e1" /><Relationship Type="http://schemas.openxmlformats.org/officeDocument/2006/relationships/slide" Target="/ppt/slides/slide3.xml" Id="R54bd8d19b34a431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c1de873817f43b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c274a856e4f450b" /><Relationship Type="http://schemas.openxmlformats.org/officeDocument/2006/relationships/notesMaster" Target="/ppt/notesMasters/notesMaster1.xml" Id="R49def0f0a5b14af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dd5de6151d940e4" /><Relationship Type="http://schemas.openxmlformats.org/officeDocument/2006/relationships/notesMaster" Target="/ppt/notesMasters/notesMaster1.xml" Id="R2c8e55b2391644d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63623a9bd434a13" /><Relationship Type="http://schemas.openxmlformats.org/officeDocument/2006/relationships/notesMaster" Target="/ppt/notesMasters/notesMaster1.xml" Id="R103bd882bedf4b0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関係者と協力の約束</a:t>
            </a:r>
          </a:p>
          <a:p xmlns:a="http://schemas.openxmlformats.org/drawingml/2006/main">
            <a:r>
              <a:t>必要な協力と、相手が約束した内容を分ける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https://effectuation.org/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関係者と協力の約束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https://effectuation.org/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関係者と協力の約束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https://effectuation.org/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238ee79a03d446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258a734a8db4e20" /><Relationship Type="http://schemas.openxmlformats.org/officeDocument/2006/relationships/slideLayout" Target="/ppt/slideLayouts/slideLayout1.xml" Id="R0f92196dee4944e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f92196dee4944e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bde34702dc456d" /><Relationship Type="http://schemas.openxmlformats.org/officeDocument/2006/relationships/image" Target="/ppt/media/image.png" Id="Ra99f2c73e59a4ac4" /><Relationship Type="http://schemas.openxmlformats.org/officeDocument/2006/relationships/notesSlide" Target="/ppt/notesSlides/notesSlide1.xml" Id="R89069e9410c6404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3cbfc66cb54da3" /><Relationship Type="http://schemas.openxmlformats.org/officeDocument/2006/relationships/notesSlide" Target="/ppt/notesSlides/notesSlide2.xml" Id="R0001f1f20fef456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deb1952fdf4287" /><Relationship Type="http://schemas.openxmlformats.org/officeDocument/2006/relationships/notesSlide" Target="/ppt/notesSlides/notesSlide3.xml" Id="R581a5555be5c4c9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360D8DF7-E8EC-435E-B6D6-C8C6A7CAE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F40585C6-A34C-431B-8DD3-4069A4CB4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BBA95DDD-0B2F-4874-88BF-F06EA7A7E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0921D7D8-0266-426A-88F8-CAFFDB540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35D161FB-3A26-49FA-B899-33B8C43C0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A65630-7CFC-4F17-8D69-EF892D03A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B3222E14-7D05-4778-A18D-A6F07A96F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96A37F-ADDB-4412-94D3-48B29651C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handshake">
            <a:extLst xmlns:a="http://schemas.openxmlformats.org/drawingml/2006/main">
              <a:ext uri="{FF2B5EF4-FFF2-40B4-BE49-F238E27FC236}">
                <a16:creationId xmlns:a16="http://schemas.microsoft.com/office/drawing/2014/main" id="{C356E720-2947-408E-BDBE-13B2E2E04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04775" y="161925"/>
                </a:moveTo>
                <a:lnTo>
                  <a:pt x="123825" y="180975"/>
                </a:lnTo>
                <a:lnTo>
                  <a:pt x="125054" y="182106"/>
                </a:lnTo>
                <a:lnTo>
                  <a:pt x="126372" y="183132"/>
                </a:lnTo>
                <a:lnTo>
                  <a:pt x="127770" y="184045"/>
                </a:lnTo>
                <a:lnTo>
                  <a:pt x="129238" y="184840"/>
                </a:lnTo>
                <a:lnTo>
                  <a:pt x="130768" y="185511"/>
                </a:lnTo>
                <a:lnTo>
                  <a:pt x="132347" y="186053"/>
                </a:lnTo>
                <a:lnTo>
                  <a:pt x="133966" y="186463"/>
                </a:lnTo>
                <a:lnTo>
                  <a:pt x="135613" y="186738"/>
                </a:lnTo>
                <a:lnTo>
                  <a:pt x="137278" y="186876"/>
                </a:lnTo>
                <a:lnTo>
                  <a:pt x="138947" y="186876"/>
                </a:lnTo>
                <a:lnTo>
                  <a:pt x="140612" y="186738"/>
                </a:lnTo>
                <a:lnTo>
                  <a:pt x="142259" y="186463"/>
                </a:lnTo>
                <a:lnTo>
                  <a:pt x="143878" y="186053"/>
                </a:lnTo>
                <a:lnTo>
                  <a:pt x="145457" y="185511"/>
                </a:lnTo>
                <a:lnTo>
                  <a:pt x="146987" y="184840"/>
                </a:lnTo>
                <a:lnTo>
                  <a:pt x="148455" y="184045"/>
                </a:lnTo>
                <a:lnTo>
                  <a:pt x="149853" y="183132"/>
                </a:lnTo>
                <a:lnTo>
                  <a:pt x="151171" y="182106"/>
                </a:lnTo>
                <a:lnTo>
                  <a:pt x="152400" y="180975"/>
                </a:lnTo>
                <a:lnTo>
                  <a:pt x="153531" y="179746"/>
                </a:lnTo>
                <a:lnTo>
                  <a:pt x="154557" y="178428"/>
                </a:lnTo>
                <a:lnTo>
                  <a:pt x="155470" y="177030"/>
                </a:lnTo>
                <a:lnTo>
                  <a:pt x="156265" y="175562"/>
                </a:lnTo>
                <a:lnTo>
                  <a:pt x="156936" y="174032"/>
                </a:lnTo>
                <a:lnTo>
                  <a:pt x="157478" y="172453"/>
                </a:lnTo>
                <a:lnTo>
                  <a:pt x="157888" y="170834"/>
                </a:lnTo>
                <a:lnTo>
                  <a:pt x="158163" y="169187"/>
                </a:lnTo>
                <a:lnTo>
                  <a:pt x="158301" y="167522"/>
                </a:lnTo>
                <a:lnTo>
                  <a:pt x="158301" y="165853"/>
                </a:lnTo>
                <a:lnTo>
                  <a:pt x="158163" y="164188"/>
                </a:lnTo>
                <a:lnTo>
                  <a:pt x="157888" y="162541"/>
                </a:lnTo>
                <a:lnTo>
                  <a:pt x="157478" y="160922"/>
                </a:lnTo>
                <a:lnTo>
                  <a:pt x="156936" y="159343"/>
                </a:lnTo>
                <a:lnTo>
                  <a:pt x="156265" y="157813"/>
                </a:lnTo>
                <a:lnTo>
                  <a:pt x="155470" y="156345"/>
                </a:lnTo>
                <a:lnTo>
                  <a:pt x="154557" y="154947"/>
                </a:lnTo>
                <a:lnTo>
                  <a:pt x="153531" y="153629"/>
                </a:lnTo>
                <a:lnTo>
                  <a:pt x="152400" y="152400"/>
                </a:lnTo>
              </a:path>
              <a:path w="228600" h="228600">
                <a:moveTo>
                  <a:pt x="133350" y="133350"/>
                </a:moveTo>
                <a:lnTo>
                  <a:pt x="157163" y="157163"/>
                </a:lnTo>
                <a:lnTo>
                  <a:pt x="158391" y="158294"/>
                </a:lnTo>
                <a:lnTo>
                  <a:pt x="159709" y="159319"/>
                </a:lnTo>
                <a:lnTo>
                  <a:pt x="161107" y="160233"/>
                </a:lnTo>
                <a:lnTo>
                  <a:pt x="162576" y="161028"/>
                </a:lnTo>
                <a:lnTo>
                  <a:pt x="164105" y="161698"/>
                </a:lnTo>
                <a:lnTo>
                  <a:pt x="165685" y="162241"/>
                </a:lnTo>
                <a:lnTo>
                  <a:pt x="167304" y="162651"/>
                </a:lnTo>
                <a:lnTo>
                  <a:pt x="168951" y="162925"/>
                </a:lnTo>
                <a:lnTo>
                  <a:pt x="170615" y="163063"/>
                </a:lnTo>
                <a:lnTo>
                  <a:pt x="172285" y="163063"/>
                </a:lnTo>
                <a:lnTo>
                  <a:pt x="173949" y="162925"/>
                </a:lnTo>
                <a:lnTo>
                  <a:pt x="175596" y="162651"/>
                </a:lnTo>
                <a:lnTo>
                  <a:pt x="177215" y="162241"/>
                </a:lnTo>
                <a:lnTo>
                  <a:pt x="178795" y="161698"/>
                </a:lnTo>
                <a:lnTo>
                  <a:pt x="180324" y="161028"/>
                </a:lnTo>
                <a:lnTo>
                  <a:pt x="181793" y="160233"/>
                </a:lnTo>
                <a:lnTo>
                  <a:pt x="183191" y="159319"/>
                </a:lnTo>
                <a:lnTo>
                  <a:pt x="184509" y="158294"/>
                </a:lnTo>
                <a:lnTo>
                  <a:pt x="185738" y="157163"/>
                </a:lnTo>
                <a:lnTo>
                  <a:pt x="186869" y="155934"/>
                </a:lnTo>
                <a:lnTo>
                  <a:pt x="187894" y="154616"/>
                </a:lnTo>
                <a:lnTo>
                  <a:pt x="188808" y="153218"/>
                </a:lnTo>
                <a:lnTo>
                  <a:pt x="189603" y="151749"/>
                </a:lnTo>
                <a:lnTo>
                  <a:pt x="190273" y="150220"/>
                </a:lnTo>
                <a:lnTo>
                  <a:pt x="190816" y="148640"/>
                </a:lnTo>
                <a:lnTo>
                  <a:pt x="191226" y="147021"/>
                </a:lnTo>
                <a:lnTo>
                  <a:pt x="191500" y="145374"/>
                </a:lnTo>
                <a:lnTo>
                  <a:pt x="191638" y="143710"/>
                </a:lnTo>
                <a:lnTo>
                  <a:pt x="191638" y="142040"/>
                </a:lnTo>
                <a:lnTo>
                  <a:pt x="191500" y="140376"/>
                </a:lnTo>
                <a:lnTo>
                  <a:pt x="191226" y="138729"/>
                </a:lnTo>
                <a:lnTo>
                  <a:pt x="190816" y="137110"/>
                </a:lnTo>
                <a:lnTo>
                  <a:pt x="190273" y="135530"/>
                </a:lnTo>
                <a:lnTo>
                  <a:pt x="189603" y="134001"/>
                </a:lnTo>
                <a:lnTo>
                  <a:pt x="188808" y="132532"/>
                </a:lnTo>
                <a:lnTo>
                  <a:pt x="187894" y="131134"/>
                </a:lnTo>
                <a:lnTo>
                  <a:pt x="186869" y="129816"/>
                </a:lnTo>
                <a:lnTo>
                  <a:pt x="185738" y="128588"/>
                </a:lnTo>
                <a:lnTo>
                  <a:pt x="148781" y="91631"/>
                </a:lnTo>
                <a:lnTo>
                  <a:pt x="147043" y="90033"/>
                </a:lnTo>
                <a:lnTo>
                  <a:pt x="145180" y="88585"/>
                </a:lnTo>
                <a:lnTo>
                  <a:pt x="143204" y="87295"/>
                </a:lnTo>
                <a:lnTo>
                  <a:pt x="141128" y="86173"/>
                </a:lnTo>
                <a:lnTo>
                  <a:pt x="138967" y="85225"/>
                </a:lnTo>
                <a:lnTo>
                  <a:pt x="136735" y="84460"/>
                </a:lnTo>
                <a:lnTo>
                  <a:pt x="134447" y="83881"/>
                </a:lnTo>
                <a:lnTo>
                  <a:pt x="132119" y="83493"/>
                </a:lnTo>
                <a:lnTo>
                  <a:pt x="129767" y="83298"/>
                </a:lnTo>
                <a:lnTo>
                  <a:pt x="127408" y="83298"/>
                </a:lnTo>
                <a:lnTo>
                  <a:pt x="125056" y="83493"/>
                </a:lnTo>
                <a:lnTo>
                  <a:pt x="122728" y="83881"/>
                </a:lnTo>
                <a:lnTo>
                  <a:pt x="120440" y="84460"/>
                </a:lnTo>
                <a:lnTo>
                  <a:pt x="118208" y="85225"/>
                </a:lnTo>
                <a:lnTo>
                  <a:pt x="116047" y="86173"/>
                </a:lnTo>
                <a:lnTo>
                  <a:pt x="113971" y="87295"/>
                </a:lnTo>
                <a:lnTo>
                  <a:pt x="111995" y="88585"/>
                </a:lnTo>
                <a:lnTo>
                  <a:pt x="110132" y="90033"/>
                </a:lnTo>
                <a:lnTo>
                  <a:pt x="108395" y="91631"/>
                </a:lnTo>
                <a:lnTo>
                  <a:pt x="100013" y="100013"/>
                </a:lnTo>
                <a:lnTo>
                  <a:pt x="98784" y="101144"/>
                </a:lnTo>
                <a:lnTo>
                  <a:pt x="97466" y="102169"/>
                </a:lnTo>
                <a:lnTo>
                  <a:pt x="96068" y="103083"/>
                </a:lnTo>
                <a:lnTo>
                  <a:pt x="94599" y="103878"/>
                </a:lnTo>
                <a:lnTo>
                  <a:pt x="93070" y="104548"/>
                </a:lnTo>
                <a:lnTo>
                  <a:pt x="91490" y="105091"/>
                </a:lnTo>
                <a:lnTo>
                  <a:pt x="89871" y="105501"/>
                </a:lnTo>
                <a:lnTo>
                  <a:pt x="88224" y="105775"/>
                </a:lnTo>
                <a:lnTo>
                  <a:pt x="86560" y="105913"/>
                </a:lnTo>
                <a:lnTo>
                  <a:pt x="84890" y="105913"/>
                </a:lnTo>
                <a:lnTo>
                  <a:pt x="83226" y="105775"/>
                </a:lnTo>
                <a:lnTo>
                  <a:pt x="81579" y="105501"/>
                </a:lnTo>
                <a:lnTo>
                  <a:pt x="79960" y="105091"/>
                </a:lnTo>
                <a:lnTo>
                  <a:pt x="78380" y="104548"/>
                </a:lnTo>
                <a:lnTo>
                  <a:pt x="76851" y="103878"/>
                </a:lnTo>
                <a:lnTo>
                  <a:pt x="75382" y="103083"/>
                </a:lnTo>
                <a:lnTo>
                  <a:pt x="73984" y="102169"/>
                </a:lnTo>
                <a:lnTo>
                  <a:pt x="72666" y="101144"/>
                </a:lnTo>
                <a:lnTo>
                  <a:pt x="71438" y="100013"/>
                </a:lnTo>
                <a:lnTo>
                  <a:pt x="70306" y="98784"/>
                </a:lnTo>
                <a:lnTo>
                  <a:pt x="69281" y="97466"/>
                </a:lnTo>
                <a:lnTo>
                  <a:pt x="68367" y="96068"/>
                </a:lnTo>
                <a:lnTo>
                  <a:pt x="67572" y="94599"/>
                </a:lnTo>
                <a:lnTo>
                  <a:pt x="66902" y="93070"/>
                </a:lnTo>
                <a:lnTo>
                  <a:pt x="66359" y="91490"/>
                </a:lnTo>
                <a:lnTo>
                  <a:pt x="65949" y="89871"/>
                </a:lnTo>
                <a:lnTo>
                  <a:pt x="65675" y="88224"/>
                </a:lnTo>
                <a:lnTo>
                  <a:pt x="65537" y="86560"/>
                </a:lnTo>
                <a:lnTo>
                  <a:pt x="65537" y="84890"/>
                </a:lnTo>
                <a:lnTo>
                  <a:pt x="65675" y="83226"/>
                </a:lnTo>
                <a:lnTo>
                  <a:pt x="65949" y="81579"/>
                </a:lnTo>
                <a:lnTo>
                  <a:pt x="66359" y="79960"/>
                </a:lnTo>
                <a:lnTo>
                  <a:pt x="66902" y="78380"/>
                </a:lnTo>
                <a:lnTo>
                  <a:pt x="67572" y="76851"/>
                </a:lnTo>
                <a:lnTo>
                  <a:pt x="68367" y="75382"/>
                </a:lnTo>
                <a:lnTo>
                  <a:pt x="69281" y="73984"/>
                </a:lnTo>
                <a:lnTo>
                  <a:pt x="70306" y="72666"/>
                </a:lnTo>
                <a:lnTo>
                  <a:pt x="71438" y="71438"/>
                </a:lnTo>
                <a:lnTo>
                  <a:pt x="98203" y="44672"/>
                </a:lnTo>
                <a:lnTo>
                  <a:pt x="101561" y="41589"/>
                </a:lnTo>
                <a:lnTo>
                  <a:pt x="105162" y="38794"/>
                </a:lnTo>
                <a:lnTo>
                  <a:pt x="108982" y="36306"/>
                </a:lnTo>
                <a:lnTo>
                  <a:pt x="112994" y="34141"/>
                </a:lnTo>
                <a:lnTo>
                  <a:pt x="117171" y="32316"/>
                </a:lnTo>
                <a:lnTo>
                  <a:pt x="121485" y="30841"/>
                </a:lnTo>
                <a:lnTo>
                  <a:pt x="125906" y="29728"/>
                </a:lnTo>
                <a:lnTo>
                  <a:pt x="130403" y="28984"/>
                </a:lnTo>
                <a:lnTo>
                  <a:pt x="134947" y="28614"/>
                </a:lnTo>
                <a:lnTo>
                  <a:pt x="139506" y="28621"/>
                </a:lnTo>
                <a:lnTo>
                  <a:pt x="144048" y="29004"/>
                </a:lnTo>
                <a:lnTo>
                  <a:pt x="148544" y="29760"/>
                </a:lnTo>
                <a:lnTo>
                  <a:pt x="152962" y="30886"/>
                </a:lnTo>
                <a:lnTo>
                  <a:pt x="157271" y="32372"/>
                </a:lnTo>
                <a:lnTo>
                  <a:pt x="161443" y="34210"/>
                </a:lnTo>
                <a:lnTo>
                  <a:pt x="165449" y="36386"/>
                </a:lnTo>
                <a:lnTo>
                  <a:pt x="169926" y="39053"/>
                </a:lnTo>
                <a:lnTo>
                  <a:pt x="171294" y="39804"/>
                </a:lnTo>
                <a:lnTo>
                  <a:pt x="172719" y="40440"/>
                </a:lnTo>
                <a:lnTo>
                  <a:pt x="174191" y="40958"/>
                </a:lnTo>
                <a:lnTo>
                  <a:pt x="175701" y="41353"/>
                </a:lnTo>
                <a:lnTo>
                  <a:pt x="177238" y="41624"/>
                </a:lnTo>
                <a:lnTo>
                  <a:pt x="178792" y="41768"/>
                </a:lnTo>
                <a:lnTo>
                  <a:pt x="180353" y="41784"/>
                </a:lnTo>
                <a:lnTo>
                  <a:pt x="181909" y="41672"/>
                </a:lnTo>
                <a:lnTo>
                  <a:pt x="183451" y="41434"/>
                </a:lnTo>
                <a:lnTo>
                  <a:pt x="200025" y="38100"/>
                </a:lnTo>
              </a:path>
              <a:path w="228600" h="228600">
                <a:moveTo>
                  <a:pt x="200025" y="28575"/>
                </a:moveTo>
                <a:lnTo>
                  <a:pt x="209550" y="133350"/>
                </a:lnTo>
                <a:lnTo>
                  <a:pt x="190500" y="133350"/>
                </a:lnTo>
              </a:path>
              <a:path w="228600" h="228600">
                <a:moveTo>
                  <a:pt x="28575" y="28575"/>
                </a:moveTo>
                <a:lnTo>
                  <a:pt x="19050" y="133350"/>
                </a:lnTo>
                <a:lnTo>
                  <a:pt x="80963" y="195263"/>
                </a:lnTo>
                <a:lnTo>
                  <a:pt x="82191" y="196394"/>
                </a:lnTo>
                <a:lnTo>
                  <a:pt x="83509" y="197419"/>
                </a:lnTo>
                <a:lnTo>
                  <a:pt x="84907" y="198333"/>
                </a:lnTo>
                <a:lnTo>
                  <a:pt x="86376" y="199128"/>
                </a:lnTo>
                <a:lnTo>
                  <a:pt x="87905" y="199798"/>
                </a:lnTo>
                <a:lnTo>
                  <a:pt x="89485" y="200341"/>
                </a:lnTo>
                <a:lnTo>
                  <a:pt x="91104" y="200751"/>
                </a:lnTo>
                <a:lnTo>
                  <a:pt x="92751" y="201025"/>
                </a:lnTo>
                <a:lnTo>
                  <a:pt x="94415" y="201163"/>
                </a:lnTo>
                <a:lnTo>
                  <a:pt x="96085" y="201163"/>
                </a:lnTo>
                <a:lnTo>
                  <a:pt x="97749" y="201025"/>
                </a:lnTo>
                <a:lnTo>
                  <a:pt x="99396" y="200751"/>
                </a:lnTo>
                <a:lnTo>
                  <a:pt x="101015" y="200341"/>
                </a:lnTo>
                <a:lnTo>
                  <a:pt x="102595" y="199798"/>
                </a:lnTo>
                <a:lnTo>
                  <a:pt x="104124" y="199128"/>
                </a:lnTo>
                <a:lnTo>
                  <a:pt x="105593" y="198333"/>
                </a:lnTo>
                <a:lnTo>
                  <a:pt x="106991" y="197419"/>
                </a:lnTo>
                <a:lnTo>
                  <a:pt x="108309" y="196394"/>
                </a:lnTo>
                <a:lnTo>
                  <a:pt x="109538" y="195263"/>
                </a:lnTo>
                <a:lnTo>
                  <a:pt x="110669" y="194034"/>
                </a:lnTo>
                <a:lnTo>
                  <a:pt x="111694" y="192716"/>
                </a:lnTo>
                <a:lnTo>
                  <a:pt x="112608" y="191318"/>
                </a:lnTo>
                <a:lnTo>
                  <a:pt x="113403" y="189849"/>
                </a:lnTo>
                <a:lnTo>
                  <a:pt x="114073" y="188320"/>
                </a:lnTo>
                <a:lnTo>
                  <a:pt x="114616" y="186740"/>
                </a:lnTo>
                <a:lnTo>
                  <a:pt x="115026" y="185121"/>
                </a:lnTo>
                <a:lnTo>
                  <a:pt x="115300" y="183474"/>
                </a:lnTo>
                <a:lnTo>
                  <a:pt x="115438" y="181810"/>
                </a:lnTo>
                <a:lnTo>
                  <a:pt x="115438" y="180140"/>
                </a:lnTo>
                <a:lnTo>
                  <a:pt x="115300" y="178476"/>
                </a:lnTo>
                <a:lnTo>
                  <a:pt x="115026" y="176829"/>
                </a:lnTo>
                <a:lnTo>
                  <a:pt x="114616" y="175210"/>
                </a:lnTo>
                <a:lnTo>
                  <a:pt x="114073" y="173630"/>
                </a:lnTo>
                <a:lnTo>
                  <a:pt x="113403" y="172101"/>
                </a:lnTo>
                <a:lnTo>
                  <a:pt x="112608" y="170632"/>
                </a:lnTo>
                <a:lnTo>
                  <a:pt x="111694" y="169234"/>
                </a:lnTo>
                <a:lnTo>
                  <a:pt x="110669" y="167916"/>
                </a:lnTo>
                <a:lnTo>
                  <a:pt x="109538" y="166688"/>
                </a:lnTo>
              </a:path>
              <a:path w="228600" h="228600">
                <a:moveTo>
                  <a:pt x="28575" y="38100"/>
                </a:moveTo>
                <a:lnTo>
                  <a:pt x="104775" y="38100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D518B35F-D8D1-47B6-80D6-BBBDF9FEA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関係者と協力の約束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7EE9AEF1-1106-4FFE-9BDE-328CBBD11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必要な協力と、相手が約束した内容を分ける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4ECD6FD6-A9F7-407D-A5AA-11E8F3BF9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A87D13A8-2692-49C7-85E8-1C5EAA47A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B7AC667B-6FAE-4155-AFD9-677CA4230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9f2c73e59a4ac4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B45D6D-344C-4802-B04B-4422FF0CC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6EE6F650-7B3D-48FB-816C-873313E52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ARC-SG-27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D0813E97-F91D-48A7-ADA9-B7962BCEA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90303542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3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5E0318AD-DEA1-427B-8E93-ABA99DD80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A1FF185-09F9-4003-AFD0-D16B0083D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2D4CF59C-23C6-4C1E-A0F3-2A2900ACE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B9A853CF-2066-4469-8707-9C319DDFD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28F8BD40-D3FD-454B-B02E-44D6838D7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関係者と協力の約束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C46ACF70-A105-4B52-B87D-7087958D9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地域の食品ロス削減サービスの場合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BCE0F7-7850-4879-8444-76CECC8D2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237780CA-D2FA-4BE6-88B3-A4CA4D182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98CA5657-D5D3-4FFB-9228-9EB9DF1F0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ARC-SG-27   /   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3AA3DF-9E50-493F-B4BD-036006153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3143250"/>
            <a:ext cx="1914525" cy="1200150"/>
          </a:xfrm>
          <a:custGeom xmlns:a="http://schemas.openxmlformats.org/drawingml/2006/main">
            <a:pathLst>
              <a:path w="1914525" h="1200150">
                <a:moveTo>
                  <a:pt x="1914525" y="120015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1" name="edge-label">
            <a:extLst xmlns:a="http://schemas.openxmlformats.org/drawingml/2006/main">
              <a:ext uri="{FF2B5EF4-FFF2-40B4-BE49-F238E27FC236}">
                <a16:creationId xmlns:a16="http://schemas.microsoft.com/office/drawing/2014/main" id="{232FB63F-A3A0-4261-BCD7-1C4A55484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086100"/>
            <a:ext cx="1676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利用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84DB60-F88C-4BC8-B4E8-4BAC8F094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3143250"/>
            <a:ext cx="1914525" cy="1200150"/>
          </a:xfrm>
          <a:custGeom xmlns:a="http://schemas.openxmlformats.org/drawingml/2006/main">
            <a:pathLst>
              <a:path w="1914525" h="1200150">
                <a:moveTo>
                  <a:pt x="0" y="1200150"/>
                </a:moveTo>
                <a:lnTo>
                  <a:pt x="19145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3" name="edge-label">
            <a:extLst xmlns:a="http://schemas.openxmlformats.org/drawingml/2006/main">
              <a:ext uri="{FF2B5EF4-FFF2-40B4-BE49-F238E27FC236}">
                <a16:creationId xmlns:a16="http://schemas.microsoft.com/office/drawing/2014/main" id="{5A5F0254-2547-4D9F-8EC0-CD2949B9D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3086100"/>
            <a:ext cx="1676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承認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905C44-F214-441D-AEC2-A0CF50C72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4343400"/>
            <a:ext cx="1914525" cy="1238250"/>
          </a:xfrm>
          <a:custGeom xmlns:a="http://schemas.openxmlformats.org/drawingml/2006/main">
            <a:pathLst>
              <a:path w="1914525" h="1238250">
                <a:moveTo>
                  <a:pt x="1914525" y="0"/>
                </a:moveTo>
                <a:lnTo>
                  <a:pt x="0" y="123825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5" name="edge-label">
            <a:extLst xmlns:a="http://schemas.openxmlformats.org/drawingml/2006/main">
              <a:ext uri="{FF2B5EF4-FFF2-40B4-BE49-F238E27FC236}">
                <a16:creationId xmlns:a16="http://schemas.microsoft.com/office/drawing/2014/main" id="{25E1E4EB-1CBE-46CB-B7B6-847389D8B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219700"/>
            <a:ext cx="1676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紹介・協力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AC594A-215A-4C38-B86C-4B4A1EA46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4343400"/>
            <a:ext cx="1914525" cy="1238250"/>
          </a:xfrm>
          <a:custGeom xmlns:a="http://schemas.openxmlformats.org/drawingml/2006/main">
            <a:pathLst>
              <a:path w="1914525" h="1238250">
                <a:moveTo>
                  <a:pt x="0" y="0"/>
                </a:moveTo>
                <a:lnTo>
                  <a:pt x="1914525" y="123825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7" name="edge-label">
            <a:extLst xmlns:a="http://schemas.openxmlformats.org/drawingml/2006/main">
              <a:ext uri="{FF2B5EF4-FFF2-40B4-BE49-F238E27FC236}">
                <a16:creationId xmlns:a16="http://schemas.microsoft.com/office/drawing/2014/main" id="{57E49BB3-B90D-4BAD-AF49-B8EEE0981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5219700"/>
            <a:ext cx="1676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試行の合意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98E48EEB-DC6E-4850-A75D-2D6CCB83A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476625"/>
            <a:ext cx="2952750" cy="1733550"/>
          </a:xfrm>
          <a:prstGeom xmlns:a="http://schemas.openxmlformats.org/drawingml/2006/main" prst="roundRect">
            <a:avLst>
              <a:gd name="adj" fmla="val 8791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9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261560AA-E838-4B39-9770-D30D53ED5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65760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1D48B863-2D1C-4C84-97AB-8B4761286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3581400"/>
            <a:ext cx="2257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自社</a:t>
            </a:r>
          </a:p>
        </p:txBody>
      </p:sp>
      <p:sp>
        <p:nvSpPr>
          <p:cNvPr id="21" name="example">
            <a:extLst xmlns:a="http://schemas.openxmlformats.org/drawingml/2006/main">
              <a:ext uri="{FF2B5EF4-FFF2-40B4-BE49-F238E27FC236}">
                <a16:creationId xmlns:a16="http://schemas.microsoft.com/office/drawing/2014/main" id="{F367C5D3-B11B-44B7-B636-4EDBD8E82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105275"/>
            <a:ext cx="25717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出品・予約の仕組みを運営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3A4043EE-3A30-4C1E-AEA7-80EE6C94D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3524250" cy="171450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3" name="icon:user">
            <a:extLst xmlns:a="http://schemas.openxmlformats.org/drawingml/2006/main">
              <a:ext uri="{FF2B5EF4-FFF2-40B4-BE49-F238E27FC236}">
                <a16:creationId xmlns:a16="http://schemas.microsoft.com/office/drawing/2014/main" id="{17DE8FB5-E480-479B-8E49-F832A8230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622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126BAF37-E357-44A3-B123-0913F593B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86025"/>
            <a:ext cx="2828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利用者</a:t>
            </a:r>
          </a:p>
        </p:txBody>
      </p:sp>
      <p:sp>
        <p:nvSpPr>
          <p:cNvPr id="25" name="example">
            <a:extLst xmlns:a="http://schemas.openxmlformats.org/drawingml/2006/main">
              <a:ext uri="{FF2B5EF4-FFF2-40B4-BE49-F238E27FC236}">
                <a16:creationId xmlns:a16="http://schemas.microsoft.com/office/drawing/2014/main" id="{83D79C6D-C380-4592-83DB-9225A7DF4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09900"/>
            <a:ext cx="314325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閉店前の商品を受け取る人</a:t>
            </a:r>
          </a:p>
        </p:txBody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5928B714-9F3B-4BEA-9875-612603F53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2381250"/>
            <a:ext cx="3524250" cy="171450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5F6E39ED-F690-4B2C-B751-26DDDCAA3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87125" y="25622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64D4F93-5F9F-4383-85B7-0116D9F03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30025" y="2486025"/>
            <a:ext cx="2828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決裁者</a:t>
            </a:r>
          </a:p>
        </p:txBody>
      </p:sp>
      <p:sp>
        <p:nvSpPr>
          <p:cNvPr id="29" name="example">
            <a:extLst xmlns:a="http://schemas.openxmlformats.org/drawingml/2006/main">
              <a:ext uri="{FF2B5EF4-FFF2-40B4-BE49-F238E27FC236}">
                <a16:creationId xmlns:a16="http://schemas.microsoft.com/office/drawing/2014/main" id="{DA52EF4D-1993-465C-9FB4-48B7F7D77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96650" y="3009900"/>
            <a:ext cx="314325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店舗の責任者</a:t>
            </a:r>
          </a:p>
        </p:txBody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EA9C1CC1-97B9-4CAA-96E8-E7527B490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3524250" cy="171450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1" name="icon:handshake">
            <a:extLst xmlns:a="http://schemas.openxmlformats.org/drawingml/2006/main">
              <a:ext uri="{FF2B5EF4-FFF2-40B4-BE49-F238E27FC236}">
                <a16:creationId xmlns:a16="http://schemas.microsoft.com/office/drawing/2014/main" id="{7C7C1343-8CD1-4047-905A-42C4DD1F6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0006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04775" y="161925"/>
                </a:moveTo>
                <a:lnTo>
                  <a:pt x="123825" y="180975"/>
                </a:lnTo>
                <a:lnTo>
                  <a:pt x="125054" y="182106"/>
                </a:lnTo>
                <a:lnTo>
                  <a:pt x="126372" y="183132"/>
                </a:lnTo>
                <a:lnTo>
                  <a:pt x="127770" y="184045"/>
                </a:lnTo>
                <a:lnTo>
                  <a:pt x="129238" y="184840"/>
                </a:lnTo>
                <a:lnTo>
                  <a:pt x="130768" y="185511"/>
                </a:lnTo>
                <a:lnTo>
                  <a:pt x="132347" y="186053"/>
                </a:lnTo>
                <a:lnTo>
                  <a:pt x="133966" y="186463"/>
                </a:lnTo>
                <a:lnTo>
                  <a:pt x="135613" y="186738"/>
                </a:lnTo>
                <a:lnTo>
                  <a:pt x="137278" y="186876"/>
                </a:lnTo>
                <a:lnTo>
                  <a:pt x="138947" y="186876"/>
                </a:lnTo>
                <a:lnTo>
                  <a:pt x="140612" y="186738"/>
                </a:lnTo>
                <a:lnTo>
                  <a:pt x="142259" y="186463"/>
                </a:lnTo>
                <a:lnTo>
                  <a:pt x="143878" y="186053"/>
                </a:lnTo>
                <a:lnTo>
                  <a:pt x="145457" y="185511"/>
                </a:lnTo>
                <a:lnTo>
                  <a:pt x="146987" y="184840"/>
                </a:lnTo>
                <a:lnTo>
                  <a:pt x="148455" y="184045"/>
                </a:lnTo>
                <a:lnTo>
                  <a:pt x="149853" y="183132"/>
                </a:lnTo>
                <a:lnTo>
                  <a:pt x="151171" y="182106"/>
                </a:lnTo>
                <a:lnTo>
                  <a:pt x="152400" y="180975"/>
                </a:lnTo>
                <a:lnTo>
                  <a:pt x="153531" y="179746"/>
                </a:lnTo>
                <a:lnTo>
                  <a:pt x="154557" y="178428"/>
                </a:lnTo>
                <a:lnTo>
                  <a:pt x="155470" y="177030"/>
                </a:lnTo>
                <a:lnTo>
                  <a:pt x="156265" y="175562"/>
                </a:lnTo>
                <a:lnTo>
                  <a:pt x="156936" y="174032"/>
                </a:lnTo>
                <a:lnTo>
                  <a:pt x="157478" y="172453"/>
                </a:lnTo>
                <a:lnTo>
                  <a:pt x="157888" y="170834"/>
                </a:lnTo>
                <a:lnTo>
                  <a:pt x="158163" y="169187"/>
                </a:lnTo>
                <a:lnTo>
                  <a:pt x="158301" y="167522"/>
                </a:lnTo>
                <a:lnTo>
                  <a:pt x="158301" y="165853"/>
                </a:lnTo>
                <a:lnTo>
                  <a:pt x="158163" y="164188"/>
                </a:lnTo>
                <a:lnTo>
                  <a:pt x="157888" y="162541"/>
                </a:lnTo>
                <a:lnTo>
                  <a:pt x="157478" y="160922"/>
                </a:lnTo>
                <a:lnTo>
                  <a:pt x="156936" y="159343"/>
                </a:lnTo>
                <a:lnTo>
                  <a:pt x="156265" y="157813"/>
                </a:lnTo>
                <a:lnTo>
                  <a:pt x="155470" y="156345"/>
                </a:lnTo>
                <a:lnTo>
                  <a:pt x="154557" y="154947"/>
                </a:lnTo>
                <a:lnTo>
                  <a:pt x="153531" y="153629"/>
                </a:lnTo>
                <a:lnTo>
                  <a:pt x="152400" y="152400"/>
                </a:lnTo>
              </a:path>
              <a:path w="228600" h="228600">
                <a:moveTo>
                  <a:pt x="133350" y="133350"/>
                </a:moveTo>
                <a:lnTo>
                  <a:pt x="157163" y="157163"/>
                </a:lnTo>
                <a:lnTo>
                  <a:pt x="158391" y="158294"/>
                </a:lnTo>
                <a:lnTo>
                  <a:pt x="159709" y="159319"/>
                </a:lnTo>
                <a:lnTo>
                  <a:pt x="161107" y="160233"/>
                </a:lnTo>
                <a:lnTo>
                  <a:pt x="162576" y="161028"/>
                </a:lnTo>
                <a:lnTo>
                  <a:pt x="164105" y="161698"/>
                </a:lnTo>
                <a:lnTo>
                  <a:pt x="165685" y="162241"/>
                </a:lnTo>
                <a:lnTo>
                  <a:pt x="167304" y="162651"/>
                </a:lnTo>
                <a:lnTo>
                  <a:pt x="168951" y="162925"/>
                </a:lnTo>
                <a:lnTo>
                  <a:pt x="170615" y="163063"/>
                </a:lnTo>
                <a:lnTo>
                  <a:pt x="172285" y="163063"/>
                </a:lnTo>
                <a:lnTo>
                  <a:pt x="173949" y="162925"/>
                </a:lnTo>
                <a:lnTo>
                  <a:pt x="175596" y="162651"/>
                </a:lnTo>
                <a:lnTo>
                  <a:pt x="177215" y="162241"/>
                </a:lnTo>
                <a:lnTo>
                  <a:pt x="178795" y="161698"/>
                </a:lnTo>
                <a:lnTo>
                  <a:pt x="180324" y="161028"/>
                </a:lnTo>
                <a:lnTo>
                  <a:pt x="181793" y="160233"/>
                </a:lnTo>
                <a:lnTo>
                  <a:pt x="183191" y="159319"/>
                </a:lnTo>
                <a:lnTo>
                  <a:pt x="184509" y="158294"/>
                </a:lnTo>
                <a:lnTo>
                  <a:pt x="185738" y="157163"/>
                </a:lnTo>
                <a:lnTo>
                  <a:pt x="186869" y="155934"/>
                </a:lnTo>
                <a:lnTo>
                  <a:pt x="187894" y="154616"/>
                </a:lnTo>
                <a:lnTo>
                  <a:pt x="188808" y="153218"/>
                </a:lnTo>
                <a:lnTo>
                  <a:pt x="189603" y="151749"/>
                </a:lnTo>
                <a:lnTo>
                  <a:pt x="190273" y="150220"/>
                </a:lnTo>
                <a:lnTo>
                  <a:pt x="190816" y="148640"/>
                </a:lnTo>
                <a:lnTo>
                  <a:pt x="191226" y="147021"/>
                </a:lnTo>
                <a:lnTo>
                  <a:pt x="191500" y="145374"/>
                </a:lnTo>
                <a:lnTo>
                  <a:pt x="191638" y="143710"/>
                </a:lnTo>
                <a:lnTo>
                  <a:pt x="191638" y="142040"/>
                </a:lnTo>
                <a:lnTo>
                  <a:pt x="191500" y="140376"/>
                </a:lnTo>
                <a:lnTo>
                  <a:pt x="191226" y="138729"/>
                </a:lnTo>
                <a:lnTo>
                  <a:pt x="190816" y="137110"/>
                </a:lnTo>
                <a:lnTo>
                  <a:pt x="190273" y="135530"/>
                </a:lnTo>
                <a:lnTo>
                  <a:pt x="189603" y="134001"/>
                </a:lnTo>
                <a:lnTo>
                  <a:pt x="188808" y="132532"/>
                </a:lnTo>
                <a:lnTo>
                  <a:pt x="187894" y="131134"/>
                </a:lnTo>
                <a:lnTo>
                  <a:pt x="186869" y="129816"/>
                </a:lnTo>
                <a:lnTo>
                  <a:pt x="185738" y="128588"/>
                </a:lnTo>
                <a:lnTo>
                  <a:pt x="148781" y="91631"/>
                </a:lnTo>
                <a:lnTo>
                  <a:pt x="147043" y="90033"/>
                </a:lnTo>
                <a:lnTo>
                  <a:pt x="145180" y="88585"/>
                </a:lnTo>
                <a:lnTo>
                  <a:pt x="143204" y="87295"/>
                </a:lnTo>
                <a:lnTo>
                  <a:pt x="141128" y="86173"/>
                </a:lnTo>
                <a:lnTo>
                  <a:pt x="138967" y="85225"/>
                </a:lnTo>
                <a:lnTo>
                  <a:pt x="136735" y="84460"/>
                </a:lnTo>
                <a:lnTo>
                  <a:pt x="134447" y="83881"/>
                </a:lnTo>
                <a:lnTo>
                  <a:pt x="132119" y="83493"/>
                </a:lnTo>
                <a:lnTo>
                  <a:pt x="129767" y="83298"/>
                </a:lnTo>
                <a:lnTo>
                  <a:pt x="127408" y="83298"/>
                </a:lnTo>
                <a:lnTo>
                  <a:pt x="125056" y="83493"/>
                </a:lnTo>
                <a:lnTo>
                  <a:pt x="122728" y="83881"/>
                </a:lnTo>
                <a:lnTo>
                  <a:pt x="120440" y="84460"/>
                </a:lnTo>
                <a:lnTo>
                  <a:pt x="118208" y="85225"/>
                </a:lnTo>
                <a:lnTo>
                  <a:pt x="116047" y="86173"/>
                </a:lnTo>
                <a:lnTo>
                  <a:pt x="113971" y="87295"/>
                </a:lnTo>
                <a:lnTo>
                  <a:pt x="111995" y="88585"/>
                </a:lnTo>
                <a:lnTo>
                  <a:pt x="110132" y="90033"/>
                </a:lnTo>
                <a:lnTo>
                  <a:pt x="108395" y="91631"/>
                </a:lnTo>
                <a:lnTo>
                  <a:pt x="100013" y="100013"/>
                </a:lnTo>
                <a:lnTo>
                  <a:pt x="98784" y="101144"/>
                </a:lnTo>
                <a:lnTo>
                  <a:pt x="97466" y="102169"/>
                </a:lnTo>
                <a:lnTo>
                  <a:pt x="96068" y="103083"/>
                </a:lnTo>
                <a:lnTo>
                  <a:pt x="94599" y="103878"/>
                </a:lnTo>
                <a:lnTo>
                  <a:pt x="93070" y="104548"/>
                </a:lnTo>
                <a:lnTo>
                  <a:pt x="91490" y="105091"/>
                </a:lnTo>
                <a:lnTo>
                  <a:pt x="89871" y="105501"/>
                </a:lnTo>
                <a:lnTo>
                  <a:pt x="88224" y="105775"/>
                </a:lnTo>
                <a:lnTo>
                  <a:pt x="86560" y="105913"/>
                </a:lnTo>
                <a:lnTo>
                  <a:pt x="84890" y="105913"/>
                </a:lnTo>
                <a:lnTo>
                  <a:pt x="83226" y="105775"/>
                </a:lnTo>
                <a:lnTo>
                  <a:pt x="81579" y="105501"/>
                </a:lnTo>
                <a:lnTo>
                  <a:pt x="79960" y="105091"/>
                </a:lnTo>
                <a:lnTo>
                  <a:pt x="78380" y="104548"/>
                </a:lnTo>
                <a:lnTo>
                  <a:pt x="76851" y="103878"/>
                </a:lnTo>
                <a:lnTo>
                  <a:pt x="75382" y="103083"/>
                </a:lnTo>
                <a:lnTo>
                  <a:pt x="73984" y="102169"/>
                </a:lnTo>
                <a:lnTo>
                  <a:pt x="72666" y="101144"/>
                </a:lnTo>
                <a:lnTo>
                  <a:pt x="71438" y="100013"/>
                </a:lnTo>
                <a:lnTo>
                  <a:pt x="70306" y="98784"/>
                </a:lnTo>
                <a:lnTo>
                  <a:pt x="69281" y="97466"/>
                </a:lnTo>
                <a:lnTo>
                  <a:pt x="68367" y="96068"/>
                </a:lnTo>
                <a:lnTo>
                  <a:pt x="67572" y="94599"/>
                </a:lnTo>
                <a:lnTo>
                  <a:pt x="66902" y="93070"/>
                </a:lnTo>
                <a:lnTo>
                  <a:pt x="66359" y="91490"/>
                </a:lnTo>
                <a:lnTo>
                  <a:pt x="65949" y="89871"/>
                </a:lnTo>
                <a:lnTo>
                  <a:pt x="65675" y="88224"/>
                </a:lnTo>
                <a:lnTo>
                  <a:pt x="65537" y="86560"/>
                </a:lnTo>
                <a:lnTo>
                  <a:pt x="65537" y="84890"/>
                </a:lnTo>
                <a:lnTo>
                  <a:pt x="65675" y="83226"/>
                </a:lnTo>
                <a:lnTo>
                  <a:pt x="65949" y="81579"/>
                </a:lnTo>
                <a:lnTo>
                  <a:pt x="66359" y="79960"/>
                </a:lnTo>
                <a:lnTo>
                  <a:pt x="66902" y="78380"/>
                </a:lnTo>
                <a:lnTo>
                  <a:pt x="67572" y="76851"/>
                </a:lnTo>
                <a:lnTo>
                  <a:pt x="68367" y="75382"/>
                </a:lnTo>
                <a:lnTo>
                  <a:pt x="69281" y="73984"/>
                </a:lnTo>
                <a:lnTo>
                  <a:pt x="70306" y="72666"/>
                </a:lnTo>
                <a:lnTo>
                  <a:pt x="71438" y="71438"/>
                </a:lnTo>
                <a:lnTo>
                  <a:pt x="98203" y="44672"/>
                </a:lnTo>
                <a:lnTo>
                  <a:pt x="101561" y="41589"/>
                </a:lnTo>
                <a:lnTo>
                  <a:pt x="105162" y="38794"/>
                </a:lnTo>
                <a:lnTo>
                  <a:pt x="108982" y="36306"/>
                </a:lnTo>
                <a:lnTo>
                  <a:pt x="112994" y="34141"/>
                </a:lnTo>
                <a:lnTo>
                  <a:pt x="117171" y="32316"/>
                </a:lnTo>
                <a:lnTo>
                  <a:pt x="121485" y="30841"/>
                </a:lnTo>
                <a:lnTo>
                  <a:pt x="125906" y="29728"/>
                </a:lnTo>
                <a:lnTo>
                  <a:pt x="130403" y="28984"/>
                </a:lnTo>
                <a:lnTo>
                  <a:pt x="134947" y="28614"/>
                </a:lnTo>
                <a:lnTo>
                  <a:pt x="139506" y="28621"/>
                </a:lnTo>
                <a:lnTo>
                  <a:pt x="144048" y="29004"/>
                </a:lnTo>
                <a:lnTo>
                  <a:pt x="148544" y="29760"/>
                </a:lnTo>
                <a:lnTo>
                  <a:pt x="152962" y="30886"/>
                </a:lnTo>
                <a:lnTo>
                  <a:pt x="157271" y="32372"/>
                </a:lnTo>
                <a:lnTo>
                  <a:pt x="161443" y="34210"/>
                </a:lnTo>
                <a:lnTo>
                  <a:pt x="165449" y="36386"/>
                </a:lnTo>
                <a:lnTo>
                  <a:pt x="169926" y="39053"/>
                </a:lnTo>
                <a:lnTo>
                  <a:pt x="171294" y="39804"/>
                </a:lnTo>
                <a:lnTo>
                  <a:pt x="172719" y="40440"/>
                </a:lnTo>
                <a:lnTo>
                  <a:pt x="174191" y="40958"/>
                </a:lnTo>
                <a:lnTo>
                  <a:pt x="175701" y="41353"/>
                </a:lnTo>
                <a:lnTo>
                  <a:pt x="177238" y="41624"/>
                </a:lnTo>
                <a:lnTo>
                  <a:pt x="178792" y="41768"/>
                </a:lnTo>
                <a:lnTo>
                  <a:pt x="180353" y="41784"/>
                </a:lnTo>
                <a:lnTo>
                  <a:pt x="181909" y="41672"/>
                </a:lnTo>
                <a:lnTo>
                  <a:pt x="183451" y="41434"/>
                </a:lnTo>
                <a:lnTo>
                  <a:pt x="200025" y="38100"/>
                </a:lnTo>
              </a:path>
              <a:path w="228600" h="228600">
                <a:moveTo>
                  <a:pt x="200025" y="28575"/>
                </a:moveTo>
                <a:lnTo>
                  <a:pt x="209550" y="133350"/>
                </a:lnTo>
                <a:lnTo>
                  <a:pt x="190500" y="133350"/>
                </a:lnTo>
              </a:path>
              <a:path w="228600" h="228600">
                <a:moveTo>
                  <a:pt x="28575" y="28575"/>
                </a:moveTo>
                <a:lnTo>
                  <a:pt x="19050" y="133350"/>
                </a:lnTo>
                <a:lnTo>
                  <a:pt x="80963" y="195263"/>
                </a:lnTo>
                <a:lnTo>
                  <a:pt x="82191" y="196394"/>
                </a:lnTo>
                <a:lnTo>
                  <a:pt x="83509" y="197419"/>
                </a:lnTo>
                <a:lnTo>
                  <a:pt x="84907" y="198333"/>
                </a:lnTo>
                <a:lnTo>
                  <a:pt x="86376" y="199128"/>
                </a:lnTo>
                <a:lnTo>
                  <a:pt x="87905" y="199798"/>
                </a:lnTo>
                <a:lnTo>
                  <a:pt x="89485" y="200341"/>
                </a:lnTo>
                <a:lnTo>
                  <a:pt x="91104" y="200751"/>
                </a:lnTo>
                <a:lnTo>
                  <a:pt x="92751" y="201025"/>
                </a:lnTo>
                <a:lnTo>
                  <a:pt x="94415" y="201163"/>
                </a:lnTo>
                <a:lnTo>
                  <a:pt x="96085" y="201163"/>
                </a:lnTo>
                <a:lnTo>
                  <a:pt x="97749" y="201025"/>
                </a:lnTo>
                <a:lnTo>
                  <a:pt x="99396" y="200751"/>
                </a:lnTo>
                <a:lnTo>
                  <a:pt x="101015" y="200341"/>
                </a:lnTo>
                <a:lnTo>
                  <a:pt x="102595" y="199798"/>
                </a:lnTo>
                <a:lnTo>
                  <a:pt x="104124" y="199128"/>
                </a:lnTo>
                <a:lnTo>
                  <a:pt x="105593" y="198333"/>
                </a:lnTo>
                <a:lnTo>
                  <a:pt x="106991" y="197419"/>
                </a:lnTo>
                <a:lnTo>
                  <a:pt x="108309" y="196394"/>
                </a:lnTo>
                <a:lnTo>
                  <a:pt x="109538" y="195263"/>
                </a:lnTo>
                <a:lnTo>
                  <a:pt x="110669" y="194034"/>
                </a:lnTo>
                <a:lnTo>
                  <a:pt x="111694" y="192716"/>
                </a:lnTo>
                <a:lnTo>
                  <a:pt x="112608" y="191318"/>
                </a:lnTo>
                <a:lnTo>
                  <a:pt x="113403" y="189849"/>
                </a:lnTo>
                <a:lnTo>
                  <a:pt x="114073" y="188320"/>
                </a:lnTo>
                <a:lnTo>
                  <a:pt x="114616" y="186740"/>
                </a:lnTo>
                <a:lnTo>
                  <a:pt x="115026" y="185121"/>
                </a:lnTo>
                <a:lnTo>
                  <a:pt x="115300" y="183474"/>
                </a:lnTo>
                <a:lnTo>
                  <a:pt x="115438" y="181810"/>
                </a:lnTo>
                <a:lnTo>
                  <a:pt x="115438" y="180140"/>
                </a:lnTo>
                <a:lnTo>
                  <a:pt x="115300" y="178476"/>
                </a:lnTo>
                <a:lnTo>
                  <a:pt x="115026" y="176829"/>
                </a:lnTo>
                <a:lnTo>
                  <a:pt x="114616" y="175210"/>
                </a:lnTo>
                <a:lnTo>
                  <a:pt x="114073" y="173630"/>
                </a:lnTo>
                <a:lnTo>
                  <a:pt x="113403" y="172101"/>
                </a:lnTo>
                <a:lnTo>
                  <a:pt x="112608" y="170632"/>
                </a:lnTo>
                <a:lnTo>
                  <a:pt x="111694" y="169234"/>
                </a:lnTo>
                <a:lnTo>
                  <a:pt x="110669" y="167916"/>
                </a:lnTo>
                <a:lnTo>
                  <a:pt x="109538" y="166688"/>
                </a:lnTo>
              </a:path>
              <a:path w="228600" h="228600">
                <a:moveTo>
                  <a:pt x="28575" y="38100"/>
                </a:moveTo>
                <a:lnTo>
                  <a:pt x="104775" y="381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70A2B2E7-C93A-4699-9316-C6D7BD2F6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924425"/>
            <a:ext cx="2828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協力者</a:t>
            </a:r>
          </a:p>
        </p:txBody>
      </p:sp>
      <p:sp>
        <p:nvSpPr>
          <p:cNvPr id="33" name="example">
            <a:extLst xmlns:a="http://schemas.openxmlformats.org/drawingml/2006/main">
              <a:ext uri="{FF2B5EF4-FFF2-40B4-BE49-F238E27FC236}">
                <a16:creationId xmlns:a16="http://schemas.microsoft.com/office/drawing/2014/main" id="{AF5AE55F-732C-49A6-AECE-F18C4F81C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448300"/>
            <a:ext cx="314325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地域の商店会</a:t>
            </a:r>
          </a:p>
        </p:txBody>
      </p:sp>
      <p:sp>
        <p:nvSpPr>
          <p:cNvPr id="34" name="shape">
            <a:extLst xmlns:a="http://schemas.openxmlformats.org/drawingml/2006/main">
              <a:ext uri="{FF2B5EF4-FFF2-40B4-BE49-F238E27FC236}">
                <a16:creationId xmlns:a16="http://schemas.microsoft.com/office/drawing/2014/main" id="{881E1833-8CF4-496D-945D-413150F3B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4819650"/>
            <a:ext cx="3524250" cy="171450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3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09E7B6A3-F19B-4388-8DFB-4278FE97C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87125" y="50006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83C4A00C-E556-4877-B3EA-A0A1FD6BB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30025" y="4924425"/>
            <a:ext cx="2828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具体的な約束</a:t>
            </a:r>
          </a:p>
        </p:txBody>
      </p:sp>
      <p:sp>
        <p:nvSpPr>
          <p:cNvPr id="37" name="example">
            <a:extLst xmlns:a="http://schemas.openxmlformats.org/drawingml/2006/main">
              <a:ext uri="{FF2B5EF4-FFF2-40B4-BE49-F238E27FC236}">
                <a16:creationId xmlns:a16="http://schemas.microsoft.com/office/drawing/2014/main" id="{844E05AA-8849-4C01-9291-AFC1ACBF3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96650" y="5448300"/>
            <a:ext cx="314325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2店舗が2週間の試行に協力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E0EB7368-A5D1-4299-8A47-191DF9B99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46863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39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67CD4C4D-7A83-4632-AE0B-E456FC82E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467677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40" name="shape">
            <a:extLst xmlns:a="http://schemas.openxmlformats.org/drawingml/2006/main">
              <a:ext uri="{FF2B5EF4-FFF2-40B4-BE49-F238E27FC236}">
                <a16:creationId xmlns:a16="http://schemas.microsoft.com/office/drawing/2014/main" id="{D93D820E-C38E-4F46-9F72-EE66E0272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5495925"/>
            <a:ext cx="5619750" cy="1057275"/>
          </a:xfrm>
          <a:prstGeom xmlns:a="http://schemas.openxmlformats.org/drawingml/2006/main" prst="roundRect">
            <a:avLst>
              <a:gd name="adj" fmla="val 10811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1" name="body">
            <a:extLst xmlns:a="http://schemas.openxmlformats.org/drawingml/2006/main">
              <a:ext uri="{FF2B5EF4-FFF2-40B4-BE49-F238E27FC236}">
                <a16:creationId xmlns:a16="http://schemas.microsoft.com/office/drawing/2014/main" id="{5E8DF03A-796E-4222-9C0B-CBD590935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5572125"/>
            <a:ext cx="523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未確認の依存</a:t>
            </a:r>
          </a:p>
        </p:txBody>
      </p:sp>
      <p:sp>
        <p:nvSpPr>
          <p:cNvPr id="42" name="body">
            <a:extLst xmlns:a="http://schemas.openxmlformats.org/drawingml/2006/main">
              <a:ext uri="{FF2B5EF4-FFF2-40B4-BE49-F238E27FC236}">
                <a16:creationId xmlns:a16="http://schemas.microsoft.com/office/drawing/2014/main" id="{8E7DD4E2-C858-414D-9D8F-CBE46C6DE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5962650"/>
            <a:ext cx="5238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売れ残り情報を毎日更新できるか</a:t>
            </a:r>
          </a:p>
        </p:txBody>
      </p:sp>
      <p:sp>
        <p:nvSpPr>
          <p:cNvPr id="43" name="shape">
            <a:extLst xmlns:a="http://schemas.openxmlformats.org/drawingml/2006/main">
              <a:ext uri="{FF2B5EF4-FFF2-40B4-BE49-F238E27FC236}">
                <a16:creationId xmlns:a16="http://schemas.microsoft.com/office/drawing/2014/main" id="{4D91878B-FE8F-409E-B3D5-9C66357C2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7795B96-7DB6-48B6-A458-4674E5323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36D00A9A-01C7-48B5-9726-A18311DD9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46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B546D80D-E520-4FA3-BB27-59E8AA983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47" name="annotation">
            <a:extLst xmlns:a="http://schemas.openxmlformats.org/drawingml/2006/main">
              <a:ext uri="{FF2B5EF4-FFF2-40B4-BE49-F238E27FC236}">
                <a16:creationId xmlns:a16="http://schemas.microsoft.com/office/drawing/2014/main" id="{07FEE718-F2FC-4C76-BDE5-E2A1E049E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協力してくれそう、という期待と合意済みの約束を分ける</a:t>
            </a:r>
          </a:p>
        </p:txBody>
      </p:sp>
      <p:sp>
        <p:nvSpPr>
          <p:cNvPr id="48" name="shape">
            <a:extLst xmlns:a="http://schemas.openxmlformats.org/drawingml/2006/main">
              <a:ext uri="{FF2B5EF4-FFF2-40B4-BE49-F238E27FC236}">
                <a16:creationId xmlns:a16="http://schemas.microsoft.com/office/drawing/2014/main" id="{04331D2F-6011-40E3-9A14-54501BE8F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76B3C87-EFF0-407A-A7F3-07A74EEFA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A0D9EECA-2368-49CE-8EDB-0ED694139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1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BFBE0B6B-DD0E-4E80-A377-4D5464D9E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52" name="annotation">
            <a:extLst xmlns:a="http://schemas.openxmlformats.org/drawingml/2006/main">
              <a:ext uri="{FF2B5EF4-FFF2-40B4-BE49-F238E27FC236}">
                <a16:creationId xmlns:a16="http://schemas.microsoft.com/office/drawing/2014/main" id="{3006EBC1-F787-45A1-83A2-0B2092318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線のそばに、担当者・期限・提供するものを書く</a:t>
            </a:r>
          </a:p>
        </p:txBody>
      </p:sp>
    </p:spTree>
    <p:extLst>
      <p:ext uri="{BB962C8B-B14F-4D97-AF65-F5344CB8AC3E}">
        <p14:creationId xmlns:p14="http://schemas.microsoft.com/office/powerpoint/2010/main" val="133735458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D87B12D2-3252-4331-B0B9-4F30653E1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D4802BD-33D4-43A0-9BE4-54C373B30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CA20ACC0-428F-4703-BEC4-B85072531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2387B374-9FAD-4830-BBE0-3692EBFCC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406D568D-B664-49CF-B99F-DBE818D5A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関係者と協力の約束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3CA72FA5-83AE-4C35-BE1A-ACA553B89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912DED-1864-4F19-9183-7CA747572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F5E7C571-BE09-4A1C-971B-2B565D581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4FA31C6F-44DC-4D09-A49F-D41BF1917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ARC-SG-27   /   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33F09E-B2D8-483D-A620-D64B94FE0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3143250"/>
            <a:ext cx="1914525" cy="1200150"/>
          </a:xfrm>
          <a:custGeom xmlns:a="http://schemas.openxmlformats.org/drawingml/2006/main">
            <a:pathLst>
              <a:path w="1914525" h="1200150">
                <a:moveTo>
                  <a:pt x="1914525" y="120015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1" name="edge-label">
            <a:extLst xmlns:a="http://schemas.openxmlformats.org/drawingml/2006/main">
              <a:ext uri="{FF2B5EF4-FFF2-40B4-BE49-F238E27FC236}">
                <a16:creationId xmlns:a16="http://schemas.microsoft.com/office/drawing/2014/main" id="{79A61D40-A509-47BA-A4D1-8541DDE8D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086100"/>
            <a:ext cx="1676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利用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24E741-452F-489B-BADD-ABBED683F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3143250"/>
            <a:ext cx="1914525" cy="1200150"/>
          </a:xfrm>
          <a:custGeom xmlns:a="http://schemas.openxmlformats.org/drawingml/2006/main">
            <a:pathLst>
              <a:path w="1914525" h="1200150">
                <a:moveTo>
                  <a:pt x="0" y="1200150"/>
                </a:moveTo>
                <a:lnTo>
                  <a:pt x="19145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3" name="edge-label">
            <a:extLst xmlns:a="http://schemas.openxmlformats.org/drawingml/2006/main">
              <a:ext uri="{FF2B5EF4-FFF2-40B4-BE49-F238E27FC236}">
                <a16:creationId xmlns:a16="http://schemas.microsoft.com/office/drawing/2014/main" id="{2A395A4E-4CDA-487A-A246-5597CBD8E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3086100"/>
            <a:ext cx="1676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承認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8BBF76-AC2D-4DC1-BBC4-02FB926F9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4343400"/>
            <a:ext cx="1914525" cy="1238250"/>
          </a:xfrm>
          <a:custGeom xmlns:a="http://schemas.openxmlformats.org/drawingml/2006/main">
            <a:pathLst>
              <a:path w="1914525" h="1238250">
                <a:moveTo>
                  <a:pt x="1914525" y="0"/>
                </a:moveTo>
                <a:lnTo>
                  <a:pt x="0" y="123825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5" name="edge-label">
            <a:extLst xmlns:a="http://schemas.openxmlformats.org/drawingml/2006/main">
              <a:ext uri="{FF2B5EF4-FFF2-40B4-BE49-F238E27FC236}">
                <a16:creationId xmlns:a16="http://schemas.microsoft.com/office/drawing/2014/main" id="{7679651A-F7CA-40A8-A263-022D0E515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219700"/>
            <a:ext cx="1676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紹介・協力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BDE6FA-0B64-4D80-B378-3F6F56058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4343400"/>
            <a:ext cx="1914525" cy="1238250"/>
          </a:xfrm>
          <a:custGeom xmlns:a="http://schemas.openxmlformats.org/drawingml/2006/main">
            <a:pathLst>
              <a:path w="1914525" h="1238250">
                <a:moveTo>
                  <a:pt x="0" y="0"/>
                </a:moveTo>
                <a:lnTo>
                  <a:pt x="1914525" y="123825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7" name="edge-label">
            <a:extLst xmlns:a="http://schemas.openxmlformats.org/drawingml/2006/main">
              <a:ext uri="{FF2B5EF4-FFF2-40B4-BE49-F238E27FC236}">
                <a16:creationId xmlns:a16="http://schemas.microsoft.com/office/drawing/2014/main" id="{6EBD44FF-D8A6-4675-85E8-46FDD0DEE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5219700"/>
            <a:ext cx="1676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試行の合意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EDBEFD7B-AA3C-447F-8796-2698A8771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476625"/>
            <a:ext cx="2952750" cy="1733550"/>
          </a:xfrm>
          <a:prstGeom xmlns:a="http://schemas.openxmlformats.org/drawingml/2006/main" prst="roundRect">
            <a:avLst>
              <a:gd name="adj" fmla="val 8791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9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215FD11D-AB35-48C8-AB29-D50A21078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65760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69FD43F9-BDC3-410F-8ECA-975E7CAC7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3581400"/>
            <a:ext cx="2257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自社</a:t>
            </a:r>
          </a:p>
        </p:txBody>
      </p:sp>
      <p:sp>
        <p:nvSpPr>
          <p:cNvPr id="21" name="input">
            <a:extLst xmlns:a="http://schemas.openxmlformats.org/drawingml/2006/main">
              <a:ext uri="{FF2B5EF4-FFF2-40B4-BE49-F238E27FC236}">
                <a16:creationId xmlns:a16="http://schemas.microsoft.com/office/drawing/2014/main" id="{A0E33FA0-7FF9-4E29-B31F-B4F5E1854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105275"/>
            <a:ext cx="25717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45F877F9-7CD1-4F12-9629-FF4449E8C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3524250" cy="171450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3" name="icon:user">
            <a:extLst xmlns:a="http://schemas.openxmlformats.org/drawingml/2006/main">
              <a:ext uri="{FF2B5EF4-FFF2-40B4-BE49-F238E27FC236}">
                <a16:creationId xmlns:a16="http://schemas.microsoft.com/office/drawing/2014/main" id="{B0F1BFAC-704E-49DD-B5A3-9FF75D214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622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15ADE498-9FEA-4C71-8FBB-317185E18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86025"/>
            <a:ext cx="2828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利用者</a:t>
            </a:r>
          </a:p>
        </p:txBody>
      </p:sp>
      <p:sp>
        <p:nvSpPr>
          <p:cNvPr id="25" name="input">
            <a:extLst xmlns:a="http://schemas.openxmlformats.org/drawingml/2006/main">
              <a:ext uri="{FF2B5EF4-FFF2-40B4-BE49-F238E27FC236}">
                <a16:creationId xmlns:a16="http://schemas.microsoft.com/office/drawing/2014/main" id="{9FD43F49-DADD-4445-A0E5-7F6650E86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09900"/>
            <a:ext cx="314325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A0324B5A-921D-4857-B0B7-F4D1EE5E1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2381250"/>
            <a:ext cx="3524250" cy="171450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2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A8C0049C-18B8-462E-9947-59934F3FB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87125" y="25622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D7DCD8FC-8A88-4F59-A93B-75F602EE5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30025" y="2486025"/>
            <a:ext cx="2828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決裁者</a:t>
            </a:r>
          </a:p>
        </p:txBody>
      </p:sp>
      <p:sp>
        <p:nvSpPr>
          <p:cNvPr id="29" name="input">
            <a:extLst xmlns:a="http://schemas.openxmlformats.org/drawingml/2006/main">
              <a:ext uri="{FF2B5EF4-FFF2-40B4-BE49-F238E27FC236}">
                <a16:creationId xmlns:a16="http://schemas.microsoft.com/office/drawing/2014/main" id="{BE6D76F1-AF70-4963-8D1B-CC081EA24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96650" y="3009900"/>
            <a:ext cx="314325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70EA21F6-7305-4EF4-9274-5D6A723D9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3524250" cy="171450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1" name="icon:handshake">
            <a:extLst xmlns:a="http://schemas.openxmlformats.org/drawingml/2006/main">
              <a:ext uri="{FF2B5EF4-FFF2-40B4-BE49-F238E27FC236}">
                <a16:creationId xmlns:a16="http://schemas.microsoft.com/office/drawing/2014/main" id="{74DA321E-E6AF-43A1-AB24-35AB9A75A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0006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04775" y="161925"/>
                </a:moveTo>
                <a:lnTo>
                  <a:pt x="123825" y="180975"/>
                </a:lnTo>
                <a:lnTo>
                  <a:pt x="125054" y="182106"/>
                </a:lnTo>
                <a:lnTo>
                  <a:pt x="126372" y="183132"/>
                </a:lnTo>
                <a:lnTo>
                  <a:pt x="127770" y="184045"/>
                </a:lnTo>
                <a:lnTo>
                  <a:pt x="129238" y="184840"/>
                </a:lnTo>
                <a:lnTo>
                  <a:pt x="130768" y="185511"/>
                </a:lnTo>
                <a:lnTo>
                  <a:pt x="132347" y="186053"/>
                </a:lnTo>
                <a:lnTo>
                  <a:pt x="133966" y="186463"/>
                </a:lnTo>
                <a:lnTo>
                  <a:pt x="135613" y="186738"/>
                </a:lnTo>
                <a:lnTo>
                  <a:pt x="137278" y="186876"/>
                </a:lnTo>
                <a:lnTo>
                  <a:pt x="138947" y="186876"/>
                </a:lnTo>
                <a:lnTo>
                  <a:pt x="140612" y="186738"/>
                </a:lnTo>
                <a:lnTo>
                  <a:pt x="142259" y="186463"/>
                </a:lnTo>
                <a:lnTo>
                  <a:pt x="143878" y="186053"/>
                </a:lnTo>
                <a:lnTo>
                  <a:pt x="145457" y="185511"/>
                </a:lnTo>
                <a:lnTo>
                  <a:pt x="146987" y="184840"/>
                </a:lnTo>
                <a:lnTo>
                  <a:pt x="148455" y="184045"/>
                </a:lnTo>
                <a:lnTo>
                  <a:pt x="149853" y="183132"/>
                </a:lnTo>
                <a:lnTo>
                  <a:pt x="151171" y="182106"/>
                </a:lnTo>
                <a:lnTo>
                  <a:pt x="152400" y="180975"/>
                </a:lnTo>
                <a:lnTo>
                  <a:pt x="153531" y="179746"/>
                </a:lnTo>
                <a:lnTo>
                  <a:pt x="154557" y="178428"/>
                </a:lnTo>
                <a:lnTo>
                  <a:pt x="155470" y="177030"/>
                </a:lnTo>
                <a:lnTo>
                  <a:pt x="156265" y="175562"/>
                </a:lnTo>
                <a:lnTo>
                  <a:pt x="156936" y="174032"/>
                </a:lnTo>
                <a:lnTo>
                  <a:pt x="157478" y="172453"/>
                </a:lnTo>
                <a:lnTo>
                  <a:pt x="157888" y="170834"/>
                </a:lnTo>
                <a:lnTo>
                  <a:pt x="158163" y="169187"/>
                </a:lnTo>
                <a:lnTo>
                  <a:pt x="158301" y="167522"/>
                </a:lnTo>
                <a:lnTo>
                  <a:pt x="158301" y="165853"/>
                </a:lnTo>
                <a:lnTo>
                  <a:pt x="158163" y="164188"/>
                </a:lnTo>
                <a:lnTo>
                  <a:pt x="157888" y="162541"/>
                </a:lnTo>
                <a:lnTo>
                  <a:pt x="157478" y="160922"/>
                </a:lnTo>
                <a:lnTo>
                  <a:pt x="156936" y="159343"/>
                </a:lnTo>
                <a:lnTo>
                  <a:pt x="156265" y="157813"/>
                </a:lnTo>
                <a:lnTo>
                  <a:pt x="155470" y="156345"/>
                </a:lnTo>
                <a:lnTo>
                  <a:pt x="154557" y="154947"/>
                </a:lnTo>
                <a:lnTo>
                  <a:pt x="153531" y="153629"/>
                </a:lnTo>
                <a:lnTo>
                  <a:pt x="152400" y="152400"/>
                </a:lnTo>
              </a:path>
              <a:path w="228600" h="228600">
                <a:moveTo>
                  <a:pt x="133350" y="133350"/>
                </a:moveTo>
                <a:lnTo>
                  <a:pt x="157163" y="157163"/>
                </a:lnTo>
                <a:lnTo>
                  <a:pt x="158391" y="158294"/>
                </a:lnTo>
                <a:lnTo>
                  <a:pt x="159709" y="159319"/>
                </a:lnTo>
                <a:lnTo>
                  <a:pt x="161107" y="160233"/>
                </a:lnTo>
                <a:lnTo>
                  <a:pt x="162576" y="161028"/>
                </a:lnTo>
                <a:lnTo>
                  <a:pt x="164105" y="161698"/>
                </a:lnTo>
                <a:lnTo>
                  <a:pt x="165685" y="162241"/>
                </a:lnTo>
                <a:lnTo>
                  <a:pt x="167304" y="162651"/>
                </a:lnTo>
                <a:lnTo>
                  <a:pt x="168951" y="162925"/>
                </a:lnTo>
                <a:lnTo>
                  <a:pt x="170615" y="163063"/>
                </a:lnTo>
                <a:lnTo>
                  <a:pt x="172285" y="163063"/>
                </a:lnTo>
                <a:lnTo>
                  <a:pt x="173949" y="162925"/>
                </a:lnTo>
                <a:lnTo>
                  <a:pt x="175596" y="162651"/>
                </a:lnTo>
                <a:lnTo>
                  <a:pt x="177215" y="162241"/>
                </a:lnTo>
                <a:lnTo>
                  <a:pt x="178795" y="161698"/>
                </a:lnTo>
                <a:lnTo>
                  <a:pt x="180324" y="161028"/>
                </a:lnTo>
                <a:lnTo>
                  <a:pt x="181793" y="160233"/>
                </a:lnTo>
                <a:lnTo>
                  <a:pt x="183191" y="159319"/>
                </a:lnTo>
                <a:lnTo>
                  <a:pt x="184509" y="158294"/>
                </a:lnTo>
                <a:lnTo>
                  <a:pt x="185738" y="157163"/>
                </a:lnTo>
                <a:lnTo>
                  <a:pt x="186869" y="155934"/>
                </a:lnTo>
                <a:lnTo>
                  <a:pt x="187894" y="154616"/>
                </a:lnTo>
                <a:lnTo>
                  <a:pt x="188808" y="153218"/>
                </a:lnTo>
                <a:lnTo>
                  <a:pt x="189603" y="151749"/>
                </a:lnTo>
                <a:lnTo>
                  <a:pt x="190273" y="150220"/>
                </a:lnTo>
                <a:lnTo>
                  <a:pt x="190816" y="148640"/>
                </a:lnTo>
                <a:lnTo>
                  <a:pt x="191226" y="147021"/>
                </a:lnTo>
                <a:lnTo>
                  <a:pt x="191500" y="145374"/>
                </a:lnTo>
                <a:lnTo>
                  <a:pt x="191638" y="143710"/>
                </a:lnTo>
                <a:lnTo>
                  <a:pt x="191638" y="142040"/>
                </a:lnTo>
                <a:lnTo>
                  <a:pt x="191500" y="140376"/>
                </a:lnTo>
                <a:lnTo>
                  <a:pt x="191226" y="138729"/>
                </a:lnTo>
                <a:lnTo>
                  <a:pt x="190816" y="137110"/>
                </a:lnTo>
                <a:lnTo>
                  <a:pt x="190273" y="135530"/>
                </a:lnTo>
                <a:lnTo>
                  <a:pt x="189603" y="134001"/>
                </a:lnTo>
                <a:lnTo>
                  <a:pt x="188808" y="132532"/>
                </a:lnTo>
                <a:lnTo>
                  <a:pt x="187894" y="131134"/>
                </a:lnTo>
                <a:lnTo>
                  <a:pt x="186869" y="129816"/>
                </a:lnTo>
                <a:lnTo>
                  <a:pt x="185738" y="128588"/>
                </a:lnTo>
                <a:lnTo>
                  <a:pt x="148781" y="91631"/>
                </a:lnTo>
                <a:lnTo>
                  <a:pt x="147043" y="90033"/>
                </a:lnTo>
                <a:lnTo>
                  <a:pt x="145180" y="88585"/>
                </a:lnTo>
                <a:lnTo>
                  <a:pt x="143204" y="87295"/>
                </a:lnTo>
                <a:lnTo>
                  <a:pt x="141128" y="86173"/>
                </a:lnTo>
                <a:lnTo>
                  <a:pt x="138967" y="85225"/>
                </a:lnTo>
                <a:lnTo>
                  <a:pt x="136735" y="84460"/>
                </a:lnTo>
                <a:lnTo>
                  <a:pt x="134447" y="83881"/>
                </a:lnTo>
                <a:lnTo>
                  <a:pt x="132119" y="83493"/>
                </a:lnTo>
                <a:lnTo>
                  <a:pt x="129767" y="83298"/>
                </a:lnTo>
                <a:lnTo>
                  <a:pt x="127408" y="83298"/>
                </a:lnTo>
                <a:lnTo>
                  <a:pt x="125056" y="83493"/>
                </a:lnTo>
                <a:lnTo>
                  <a:pt x="122728" y="83881"/>
                </a:lnTo>
                <a:lnTo>
                  <a:pt x="120440" y="84460"/>
                </a:lnTo>
                <a:lnTo>
                  <a:pt x="118208" y="85225"/>
                </a:lnTo>
                <a:lnTo>
                  <a:pt x="116047" y="86173"/>
                </a:lnTo>
                <a:lnTo>
                  <a:pt x="113971" y="87295"/>
                </a:lnTo>
                <a:lnTo>
                  <a:pt x="111995" y="88585"/>
                </a:lnTo>
                <a:lnTo>
                  <a:pt x="110132" y="90033"/>
                </a:lnTo>
                <a:lnTo>
                  <a:pt x="108395" y="91631"/>
                </a:lnTo>
                <a:lnTo>
                  <a:pt x="100013" y="100013"/>
                </a:lnTo>
                <a:lnTo>
                  <a:pt x="98784" y="101144"/>
                </a:lnTo>
                <a:lnTo>
                  <a:pt x="97466" y="102169"/>
                </a:lnTo>
                <a:lnTo>
                  <a:pt x="96068" y="103083"/>
                </a:lnTo>
                <a:lnTo>
                  <a:pt x="94599" y="103878"/>
                </a:lnTo>
                <a:lnTo>
                  <a:pt x="93070" y="104548"/>
                </a:lnTo>
                <a:lnTo>
                  <a:pt x="91490" y="105091"/>
                </a:lnTo>
                <a:lnTo>
                  <a:pt x="89871" y="105501"/>
                </a:lnTo>
                <a:lnTo>
                  <a:pt x="88224" y="105775"/>
                </a:lnTo>
                <a:lnTo>
                  <a:pt x="86560" y="105913"/>
                </a:lnTo>
                <a:lnTo>
                  <a:pt x="84890" y="105913"/>
                </a:lnTo>
                <a:lnTo>
                  <a:pt x="83226" y="105775"/>
                </a:lnTo>
                <a:lnTo>
                  <a:pt x="81579" y="105501"/>
                </a:lnTo>
                <a:lnTo>
                  <a:pt x="79960" y="105091"/>
                </a:lnTo>
                <a:lnTo>
                  <a:pt x="78380" y="104548"/>
                </a:lnTo>
                <a:lnTo>
                  <a:pt x="76851" y="103878"/>
                </a:lnTo>
                <a:lnTo>
                  <a:pt x="75382" y="103083"/>
                </a:lnTo>
                <a:lnTo>
                  <a:pt x="73984" y="102169"/>
                </a:lnTo>
                <a:lnTo>
                  <a:pt x="72666" y="101144"/>
                </a:lnTo>
                <a:lnTo>
                  <a:pt x="71438" y="100013"/>
                </a:lnTo>
                <a:lnTo>
                  <a:pt x="70306" y="98784"/>
                </a:lnTo>
                <a:lnTo>
                  <a:pt x="69281" y="97466"/>
                </a:lnTo>
                <a:lnTo>
                  <a:pt x="68367" y="96068"/>
                </a:lnTo>
                <a:lnTo>
                  <a:pt x="67572" y="94599"/>
                </a:lnTo>
                <a:lnTo>
                  <a:pt x="66902" y="93070"/>
                </a:lnTo>
                <a:lnTo>
                  <a:pt x="66359" y="91490"/>
                </a:lnTo>
                <a:lnTo>
                  <a:pt x="65949" y="89871"/>
                </a:lnTo>
                <a:lnTo>
                  <a:pt x="65675" y="88224"/>
                </a:lnTo>
                <a:lnTo>
                  <a:pt x="65537" y="86560"/>
                </a:lnTo>
                <a:lnTo>
                  <a:pt x="65537" y="84890"/>
                </a:lnTo>
                <a:lnTo>
                  <a:pt x="65675" y="83226"/>
                </a:lnTo>
                <a:lnTo>
                  <a:pt x="65949" y="81579"/>
                </a:lnTo>
                <a:lnTo>
                  <a:pt x="66359" y="79960"/>
                </a:lnTo>
                <a:lnTo>
                  <a:pt x="66902" y="78380"/>
                </a:lnTo>
                <a:lnTo>
                  <a:pt x="67572" y="76851"/>
                </a:lnTo>
                <a:lnTo>
                  <a:pt x="68367" y="75382"/>
                </a:lnTo>
                <a:lnTo>
                  <a:pt x="69281" y="73984"/>
                </a:lnTo>
                <a:lnTo>
                  <a:pt x="70306" y="72666"/>
                </a:lnTo>
                <a:lnTo>
                  <a:pt x="71438" y="71438"/>
                </a:lnTo>
                <a:lnTo>
                  <a:pt x="98203" y="44672"/>
                </a:lnTo>
                <a:lnTo>
                  <a:pt x="101561" y="41589"/>
                </a:lnTo>
                <a:lnTo>
                  <a:pt x="105162" y="38794"/>
                </a:lnTo>
                <a:lnTo>
                  <a:pt x="108982" y="36306"/>
                </a:lnTo>
                <a:lnTo>
                  <a:pt x="112994" y="34141"/>
                </a:lnTo>
                <a:lnTo>
                  <a:pt x="117171" y="32316"/>
                </a:lnTo>
                <a:lnTo>
                  <a:pt x="121485" y="30841"/>
                </a:lnTo>
                <a:lnTo>
                  <a:pt x="125906" y="29728"/>
                </a:lnTo>
                <a:lnTo>
                  <a:pt x="130403" y="28984"/>
                </a:lnTo>
                <a:lnTo>
                  <a:pt x="134947" y="28614"/>
                </a:lnTo>
                <a:lnTo>
                  <a:pt x="139506" y="28621"/>
                </a:lnTo>
                <a:lnTo>
                  <a:pt x="144048" y="29004"/>
                </a:lnTo>
                <a:lnTo>
                  <a:pt x="148544" y="29760"/>
                </a:lnTo>
                <a:lnTo>
                  <a:pt x="152962" y="30886"/>
                </a:lnTo>
                <a:lnTo>
                  <a:pt x="157271" y="32372"/>
                </a:lnTo>
                <a:lnTo>
                  <a:pt x="161443" y="34210"/>
                </a:lnTo>
                <a:lnTo>
                  <a:pt x="165449" y="36386"/>
                </a:lnTo>
                <a:lnTo>
                  <a:pt x="169926" y="39053"/>
                </a:lnTo>
                <a:lnTo>
                  <a:pt x="171294" y="39804"/>
                </a:lnTo>
                <a:lnTo>
                  <a:pt x="172719" y="40440"/>
                </a:lnTo>
                <a:lnTo>
                  <a:pt x="174191" y="40958"/>
                </a:lnTo>
                <a:lnTo>
                  <a:pt x="175701" y="41353"/>
                </a:lnTo>
                <a:lnTo>
                  <a:pt x="177238" y="41624"/>
                </a:lnTo>
                <a:lnTo>
                  <a:pt x="178792" y="41768"/>
                </a:lnTo>
                <a:lnTo>
                  <a:pt x="180353" y="41784"/>
                </a:lnTo>
                <a:lnTo>
                  <a:pt x="181909" y="41672"/>
                </a:lnTo>
                <a:lnTo>
                  <a:pt x="183451" y="41434"/>
                </a:lnTo>
                <a:lnTo>
                  <a:pt x="200025" y="38100"/>
                </a:lnTo>
              </a:path>
              <a:path w="228600" h="228600">
                <a:moveTo>
                  <a:pt x="200025" y="28575"/>
                </a:moveTo>
                <a:lnTo>
                  <a:pt x="209550" y="133350"/>
                </a:lnTo>
                <a:lnTo>
                  <a:pt x="190500" y="133350"/>
                </a:lnTo>
              </a:path>
              <a:path w="228600" h="228600">
                <a:moveTo>
                  <a:pt x="28575" y="28575"/>
                </a:moveTo>
                <a:lnTo>
                  <a:pt x="19050" y="133350"/>
                </a:lnTo>
                <a:lnTo>
                  <a:pt x="80963" y="195263"/>
                </a:lnTo>
                <a:lnTo>
                  <a:pt x="82191" y="196394"/>
                </a:lnTo>
                <a:lnTo>
                  <a:pt x="83509" y="197419"/>
                </a:lnTo>
                <a:lnTo>
                  <a:pt x="84907" y="198333"/>
                </a:lnTo>
                <a:lnTo>
                  <a:pt x="86376" y="199128"/>
                </a:lnTo>
                <a:lnTo>
                  <a:pt x="87905" y="199798"/>
                </a:lnTo>
                <a:lnTo>
                  <a:pt x="89485" y="200341"/>
                </a:lnTo>
                <a:lnTo>
                  <a:pt x="91104" y="200751"/>
                </a:lnTo>
                <a:lnTo>
                  <a:pt x="92751" y="201025"/>
                </a:lnTo>
                <a:lnTo>
                  <a:pt x="94415" y="201163"/>
                </a:lnTo>
                <a:lnTo>
                  <a:pt x="96085" y="201163"/>
                </a:lnTo>
                <a:lnTo>
                  <a:pt x="97749" y="201025"/>
                </a:lnTo>
                <a:lnTo>
                  <a:pt x="99396" y="200751"/>
                </a:lnTo>
                <a:lnTo>
                  <a:pt x="101015" y="200341"/>
                </a:lnTo>
                <a:lnTo>
                  <a:pt x="102595" y="199798"/>
                </a:lnTo>
                <a:lnTo>
                  <a:pt x="104124" y="199128"/>
                </a:lnTo>
                <a:lnTo>
                  <a:pt x="105593" y="198333"/>
                </a:lnTo>
                <a:lnTo>
                  <a:pt x="106991" y="197419"/>
                </a:lnTo>
                <a:lnTo>
                  <a:pt x="108309" y="196394"/>
                </a:lnTo>
                <a:lnTo>
                  <a:pt x="109538" y="195263"/>
                </a:lnTo>
                <a:lnTo>
                  <a:pt x="110669" y="194034"/>
                </a:lnTo>
                <a:lnTo>
                  <a:pt x="111694" y="192716"/>
                </a:lnTo>
                <a:lnTo>
                  <a:pt x="112608" y="191318"/>
                </a:lnTo>
                <a:lnTo>
                  <a:pt x="113403" y="189849"/>
                </a:lnTo>
                <a:lnTo>
                  <a:pt x="114073" y="188320"/>
                </a:lnTo>
                <a:lnTo>
                  <a:pt x="114616" y="186740"/>
                </a:lnTo>
                <a:lnTo>
                  <a:pt x="115026" y="185121"/>
                </a:lnTo>
                <a:lnTo>
                  <a:pt x="115300" y="183474"/>
                </a:lnTo>
                <a:lnTo>
                  <a:pt x="115438" y="181810"/>
                </a:lnTo>
                <a:lnTo>
                  <a:pt x="115438" y="180140"/>
                </a:lnTo>
                <a:lnTo>
                  <a:pt x="115300" y="178476"/>
                </a:lnTo>
                <a:lnTo>
                  <a:pt x="115026" y="176829"/>
                </a:lnTo>
                <a:lnTo>
                  <a:pt x="114616" y="175210"/>
                </a:lnTo>
                <a:lnTo>
                  <a:pt x="114073" y="173630"/>
                </a:lnTo>
                <a:lnTo>
                  <a:pt x="113403" y="172101"/>
                </a:lnTo>
                <a:lnTo>
                  <a:pt x="112608" y="170632"/>
                </a:lnTo>
                <a:lnTo>
                  <a:pt x="111694" y="169234"/>
                </a:lnTo>
                <a:lnTo>
                  <a:pt x="110669" y="167916"/>
                </a:lnTo>
                <a:lnTo>
                  <a:pt x="109538" y="166688"/>
                </a:lnTo>
              </a:path>
              <a:path w="228600" h="228600">
                <a:moveTo>
                  <a:pt x="28575" y="38100"/>
                </a:moveTo>
                <a:lnTo>
                  <a:pt x="104775" y="381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E440DCA-3EDA-4939-A3D4-09F2EF5F1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924425"/>
            <a:ext cx="2828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協力者</a:t>
            </a:r>
          </a:p>
        </p:txBody>
      </p:sp>
      <p:sp>
        <p:nvSpPr>
          <p:cNvPr id="33" name="input">
            <a:extLst xmlns:a="http://schemas.openxmlformats.org/drawingml/2006/main">
              <a:ext uri="{FF2B5EF4-FFF2-40B4-BE49-F238E27FC236}">
                <a16:creationId xmlns:a16="http://schemas.microsoft.com/office/drawing/2014/main" id="{A2C7AE2F-13EA-437A-8BA4-21B8FE33C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448300"/>
            <a:ext cx="314325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4" name="shape">
            <a:extLst xmlns:a="http://schemas.openxmlformats.org/drawingml/2006/main">
              <a:ext uri="{FF2B5EF4-FFF2-40B4-BE49-F238E27FC236}">
                <a16:creationId xmlns:a16="http://schemas.microsoft.com/office/drawing/2014/main" id="{EDAC1BF4-7FB1-4C02-8446-D05E74F55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4819650"/>
            <a:ext cx="3524250" cy="171450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CD97FF58-2C30-4647-BFB8-57981AC03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87125" y="50006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1CBF827-D68B-4ABA-9E52-1738C9EE7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30025" y="4924425"/>
            <a:ext cx="2828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具体的な約束</a:t>
            </a:r>
          </a:p>
        </p:txBody>
      </p:sp>
      <p:sp>
        <p:nvSpPr>
          <p:cNvPr id="37" name="input">
            <a:extLst xmlns:a="http://schemas.openxmlformats.org/drawingml/2006/main">
              <a:ext uri="{FF2B5EF4-FFF2-40B4-BE49-F238E27FC236}">
                <a16:creationId xmlns:a16="http://schemas.microsoft.com/office/drawing/2014/main" id="{B3CA38FF-91BA-41CA-BE5E-627E0191F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96650" y="5448300"/>
            <a:ext cx="314325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8" name="shape">
            <a:extLst xmlns:a="http://schemas.openxmlformats.org/drawingml/2006/main">
              <a:ext uri="{FF2B5EF4-FFF2-40B4-BE49-F238E27FC236}">
                <a16:creationId xmlns:a16="http://schemas.microsoft.com/office/drawing/2014/main" id="{8E210D05-360B-410F-ACFA-1444DE11D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5495925"/>
            <a:ext cx="5619750" cy="1057275"/>
          </a:xfrm>
          <a:prstGeom xmlns:a="http://schemas.openxmlformats.org/drawingml/2006/main" prst="roundRect">
            <a:avLst>
              <a:gd name="adj" fmla="val 10811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9" name="body">
            <a:extLst xmlns:a="http://schemas.openxmlformats.org/drawingml/2006/main">
              <a:ext uri="{FF2B5EF4-FFF2-40B4-BE49-F238E27FC236}">
                <a16:creationId xmlns:a16="http://schemas.microsoft.com/office/drawing/2014/main" id="{5FBABC1F-0022-4B2D-8533-2EADAE3B9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5572125"/>
            <a:ext cx="523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未確認の依存</a:t>
            </a:r>
          </a:p>
        </p:txBody>
      </p:sp>
      <p:sp>
        <p:nvSpPr>
          <p:cNvPr id="40" name="body">
            <a:extLst xmlns:a="http://schemas.openxmlformats.org/drawingml/2006/main">
              <a:ext uri="{FF2B5EF4-FFF2-40B4-BE49-F238E27FC236}">
                <a16:creationId xmlns:a16="http://schemas.microsoft.com/office/drawing/2014/main" id="{B2179AF4-18EB-494D-8417-42DBC65C9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5962650"/>
            <a:ext cx="5238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1" name="icon:pencil">
            <a:extLst xmlns:a="http://schemas.openxmlformats.org/drawingml/2006/main">
              <a:ext uri="{FF2B5EF4-FFF2-40B4-BE49-F238E27FC236}">
                <a16:creationId xmlns:a16="http://schemas.microsoft.com/office/drawing/2014/main" id="{5BD71D9E-C479-40BA-92EC-A951D82CE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42" name="body">
            <a:extLst xmlns:a="http://schemas.openxmlformats.org/drawingml/2006/main">
              <a:ext uri="{FF2B5EF4-FFF2-40B4-BE49-F238E27FC236}">
                <a16:creationId xmlns:a16="http://schemas.microsoft.com/office/drawing/2014/main" id="{B594314B-6359-41AD-A541-A66A497BF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70921759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2026-10-06T23:57:27.5930000Z</dcterms:created>
  <dcterms:modified xsi:type="dcterms:W3CDTF">2026-10-06T23:57:27.5930000Z</dcterms:modified>
</coreProperties>
</file>