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32cc77731a43cb" /><Relationship Type="http://schemas.openxmlformats.org/officeDocument/2006/relationships/extended-properties" Target="/docProps/app.xml" Id="Rfdef09b4303e4aef" /><Relationship Type="http://schemas.openxmlformats.org/officeDocument/2006/relationships/officeDocument" Target="/ppt/presentation.xml" Id="R01c9470cd97a41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53894a92664646"/>
  </p:sldMasterIdLst>
  <p:notesMasterIdLst>
    <p:notesMasterId xmlns:r="http://schemas.openxmlformats.org/officeDocument/2006/relationships" r:id="Rf677211faead4ab4"/>
  </p:notesMasterIdLst>
  <p:sldIdLst>
    <p:sldId xmlns:r="http://schemas.openxmlformats.org/officeDocument/2006/relationships" id="256" r:id="R99e8b7455ed94999"/>
    <p:sldId xmlns:r="http://schemas.openxmlformats.org/officeDocument/2006/relationships" id="257" r:id="R30165d1be9734e00"/>
    <p:sldId xmlns:r="http://schemas.openxmlformats.org/officeDocument/2006/relationships" id="258" r:id="R416c273d7443424c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ca35bb1e184d9b" /><Relationship Type="http://schemas.openxmlformats.org/officeDocument/2006/relationships/slideMaster" Target="/ppt/slideMasters/slideMaster1.xml" Id="R7253894a92664646" /><Relationship Type="http://schemas.openxmlformats.org/officeDocument/2006/relationships/notesMaster" Target="/ppt/notesMasters/notesMaster1.xml" Id="Rf677211faead4ab4" /><Relationship Type="http://schemas.openxmlformats.org/officeDocument/2006/relationships/presProps" Target="/ppt/presProps.xml" Id="R1b70a63463c2485d" /><Relationship Type="http://schemas.openxmlformats.org/officeDocument/2006/relationships/tableStyles" Target="/ppt/tableStyles.xml" Id="R6ebf7eb0e86c4532" /><Relationship Type="http://schemas.openxmlformats.org/officeDocument/2006/relationships/slide" Target="/ppt/slides/slide1.xml" Id="R99e8b7455ed94999" /><Relationship Type="http://schemas.openxmlformats.org/officeDocument/2006/relationships/slide" Target="/ppt/slides/slide2.xml" Id="R30165d1be9734e00" /><Relationship Type="http://schemas.openxmlformats.org/officeDocument/2006/relationships/slide" Target="/ppt/slides/slide3.xml" Id="R416c273d744342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d7614f61c348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3d763fbae841e6" /><Relationship Type="http://schemas.openxmlformats.org/officeDocument/2006/relationships/notesMaster" Target="/ppt/notesMasters/notesMaster1.xml" Id="R83fa0ae1049e40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5ceeece2924833" /><Relationship Type="http://schemas.openxmlformats.org/officeDocument/2006/relationships/notesMaster" Target="/ppt/notesMasters/notesMaster1.xml" Id="Rc1ddbe860def43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2f7f72a18646cb" /><Relationship Type="http://schemas.openxmlformats.org/officeDocument/2006/relationships/notesMaster" Target="/ppt/notesMasters/notesMaster1.xml" Id="Rf93f6df5b88a44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価値・対価・費用の流れ</a:t>
            </a:r>
          </a:p>
          <a:p xmlns:a="http://schemas.openxmlformats.org/drawingml/2006/main">
            <a:r>
              <a:t>誰に何を届け、誰から対価を得るかを図にする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https://www.strategyzer.com/library/the-business-model-canvas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価値・対価・費用の流れ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https://www.strategyzer.com/library/the-business-model-canvas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価値・対価・費用の流れ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https://www.strategyzer.com/library/the-business-model-canvas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d11b782b7a4f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5e3bff269c49d6" /><Relationship Type="http://schemas.openxmlformats.org/officeDocument/2006/relationships/slideLayout" Target="/ppt/slideLayouts/slideLayout1.xml" Id="R184a33d457bf4c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4a33d457bf4c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9f2fa05f14a89" /><Relationship Type="http://schemas.openxmlformats.org/officeDocument/2006/relationships/image" Target="/ppt/media/image.png" Id="Ra53897b2560b4e63" /><Relationship Type="http://schemas.openxmlformats.org/officeDocument/2006/relationships/notesSlide" Target="/ppt/notesSlides/notesSlide1.xml" Id="R4a5f03e6050a43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d8301f73774f46" /><Relationship Type="http://schemas.openxmlformats.org/officeDocument/2006/relationships/notesSlide" Target="/ppt/notesSlides/notesSlide2.xml" Id="R6ecedf9b101447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e6be042334693" /><Relationship Type="http://schemas.openxmlformats.org/officeDocument/2006/relationships/notesSlide" Target="/ppt/notesSlides/notesSlide3.xml" Id="R538963bef74c41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F7700702-8677-43A8-9BCE-6DD66F52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3798657-00A5-49AC-9EA2-7BB00EF2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AA5B7E3-E8A1-48F4-81EE-A656E6D7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C1DBD37E-146A-492D-8F2C-46BC45E47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FBE40CE-534C-4034-AE08-AA875C2A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6D0A8-6200-4C96-B015-8D2C213F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CF2398B6-3B98-486F-AFCB-AA3D9033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3002A3-3C14-4E30-A356-A1A4699F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56580F52-9D86-4C29-99B0-49097ADB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09F9CD8-5C86-48F7-9048-745DF504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価値・対価・費用の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流れ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574866C-39CC-4950-93B1-ADF99E63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誰に何を届け、誰から対価を得るかを図にする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5E18A29F-5BDE-43E1-A944-3707A765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01029F9-1109-49F2-ACAF-B7B3AF2E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1AE654F9-2787-4638-BE1D-954CD5DD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897b2560b4e6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4E4AA3-51B6-4E6B-B4CD-6E4817E4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45FD1E6-532C-4753-B32B-A9736D5D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D4AEACB-5621-4330-B8F4-2BC41053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747644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C606979-C4B4-422E-9C60-CA8223C1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ED55E9-695F-44BC-A5EA-DE85D791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54D7884-9F14-40CE-9736-AD32F95F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9A96F1A-619B-452B-91D2-AAC093CD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52B6F17-F41C-4B18-96D8-8F407BCD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価値・対価・費用の流れ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8A6A04F-234A-4216-957A-CF414DB6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子ども向けオンライン英会話の場合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87633-39A5-4239-BF17-32469A21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DD7FD17-1C17-4C8B-ABE2-7303F3A8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B223F1D-FD48-4672-9F4E-44EEFBE8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ARC-SG-25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0FBDB-DB83-4AEE-AC82-CB057D37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12001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A72E4-DF64-4493-9DC9-16EDA13A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13935" cy="98569"/>
          </a:xfrm>
          <a:custGeom xmlns:a="http://schemas.openxmlformats.org/drawingml/2006/main">
            <a:pathLst>
              <a:path w="113935" h="98569">
                <a:moveTo>
                  <a:pt x="113935" y="9127"/>
                </a:moveTo>
                <a:lnTo>
                  <a:pt x="0" y="0"/>
                </a:lnTo>
                <a:lnTo>
                  <a:pt x="57867" y="9856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edge-label">
            <a:extLst xmlns:a="http://schemas.openxmlformats.org/drawingml/2006/main">
              <a:ext uri="{FF2B5EF4-FFF2-40B4-BE49-F238E27FC236}">
                <a16:creationId xmlns:a16="http://schemas.microsoft.com/office/drawing/2014/main" id="{59045C6E-69FE-4094-B623-471207F9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価値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F2FB00-4823-4618-9D01-22A8A910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0"/>
                </a:moveTo>
                <a:lnTo>
                  <a:pt x="0" y="12001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03AA49-0DFE-4962-97DB-024AE7EC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244831"/>
            <a:ext cx="113935" cy="98569"/>
          </a:xfrm>
          <a:custGeom xmlns:a="http://schemas.openxmlformats.org/drawingml/2006/main">
            <a:pathLst>
              <a:path w="113935" h="98569">
                <a:moveTo>
                  <a:pt x="57867" y="0"/>
                </a:moveTo>
                <a:lnTo>
                  <a:pt x="0" y="98569"/>
                </a:lnTo>
                <a:lnTo>
                  <a:pt x="113935" y="8944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15" name="edge-label">
            <a:extLst xmlns:a="http://schemas.openxmlformats.org/drawingml/2006/main">
              <a:ext uri="{FF2B5EF4-FFF2-40B4-BE49-F238E27FC236}">
                <a16:creationId xmlns:a16="http://schemas.microsoft.com/office/drawing/2014/main" id="{77F24811-2B23-41D0-8323-B44676C9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対価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D9FE7B-F4CA-4AFC-A2D3-AC49D1D7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1914525" y="0"/>
                </a:moveTo>
                <a:lnTo>
                  <a:pt x="0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7B596C-F6C1-44FD-AE0F-E5A5510C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482271"/>
            <a:ext cx="113794" cy="99379"/>
          </a:xfrm>
          <a:custGeom xmlns:a="http://schemas.openxmlformats.org/drawingml/2006/main">
            <a:pathLst>
              <a:path w="113794" h="99379">
                <a:moveTo>
                  <a:pt x="56466" y="0"/>
                </a:moveTo>
                <a:lnTo>
                  <a:pt x="0" y="99379"/>
                </a:lnTo>
                <a:lnTo>
                  <a:pt x="113794" y="8863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edge-label">
            <a:extLst xmlns:a="http://schemas.openxmlformats.org/drawingml/2006/main">
              <a:ext uri="{FF2B5EF4-FFF2-40B4-BE49-F238E27FC236}">
                <a16:creationId xmlns:a16="http://schemas.microsoft.com/office/drawing/2014/main" id="{607A241B-C0A2-40B9-908A-45E8B5CB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協力・費用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CA662-2CE3-4F99-BDD6-4DA17C42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0" y="0"/>
                </a:moveTo>
                <a:lnTo>
                  <a:pt x="1914525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1FACB0-C6FD-4256-9645-75375F85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631" y="5482271"/>
            <a:ext cx="113794" cy="99379"/>
          </a:xfrm>
          <a:custGeom xmlns:a="http://schemas.openxmlformats.org/drawingml/2006/main">
            <a:pathLst>
              <a:path w="113794" h="99379">
                <a:moveTo>
                  <a:pt x="0" y="88639"/>
                </a:moveTo>
                <a:lnTo>
                  <a:pt x="113794" y="99379"/>
                </a:lnTo>
                <a:lnTo>
                  <a:pt x="5732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21" name="edge-label">
            <a:extLst xmlns:a="http://schemas.openxmlformats.org/drawingml/2006/main">
              <a:ext uri="{FF2B5EF4-FFF2-40B4-BE49-F238E27FC236}">
                <a16:creationId xmlns:a16="http://schemas.microsoft.com/office/drawing/2014/main" id="{0D0531B6-D2BF-4FA4-9F87-FB95E513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協力・費用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C7F6D27D-F4BE-4C20-B225-5DE6FD0B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2952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2100FA1-8D82-4411-95F2-E5DB7841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576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8B640DE-5C41-4BDF-B527-A0468F0E9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81400"/>
            <a:ext cx="225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自社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714CD162-1977-4D52-9A9C-A44E891A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57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予約・教材・品質管理を提供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4E806FB5-F245-459C-9458-F27227F4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7" name="icon:user">
            <a:extLst xmlns:a="http://schemas.openxmlformats.org/drawingml/2006/main">
              <a:ext uri="{FF2B5EF4-FFF2-40B4-BE49-F238E27FC236}">
                <a16:creationId xmlns:a16="http://schemas.microsoft.com/office/drawing/2014/main" id="{8861973D-D6EE-49D0-95DB-E4F5BE26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C9F5522-0138-44E8-A20E-B07E6E677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6F78D41A-30C7-4D8B-857A-282A4C59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小学生：英語を話す経験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D260E1-9FA9-43ED-B234-63C14705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479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BB721126-6736-496F-BB29-680719FA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383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CA72C028-A26F-42ED-B7C5-D802EF75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EA3A2C63-99D8-4632-9C70-9EF0DA9E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2F70425-7B2B-48A5-B703-0CF910A5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支払者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925DCA71-D3C6-4C89-BA2C-DA67CD800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保護者：月額利用料を支払う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210E952-597B-42E5-A638-60D70D41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479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41DDE61-C9F8-4C7B-BE5F-B48D276D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383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862A210A-F912-4D4D-AE56-02FE0959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15A17CC8-96DB-40E2-B038-BD407C8F1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E245AE9-3341-450A-9348-BAE517E4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協力者</a:t>
            </a:r>
          </a:p>
        </p:txBody>
      </p:sp>
      <p:sp>
        <p:nvSpPr>
          <p:cNvPr id="41" name="example">
            <a:extLst xmlns:a="http://schemas.openxmlformats.org/drawingml/2006/main">
              <a:ext uri="{FF2B5EF4-FFF2-40B4-BE49-F238E27FC236}">
                <a16:creationId xmlns:a16="http://schemas.microsoft.com/office/drawing/2014/main" id="{796E32D5-C2B9-4D66-90B2-F193BF69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講師：レッスンを担当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525F62DA-A988-483A-8BBC-6E4FA2AF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3" name="icon:coins">
            <a:extLst xmlns:a="http://schemas.openxmlformats.org/drawingml/2006/main">
              <a:ext uri="{FF2B5EF4-FFF2-40B4-BE49-F238E27FC236}">
                <a16:creationId xmlns:a16="http://schemas.microsoft.com/office/drawing/2014/main" id="{1D8AA2D2-0FBB-48AC-8F71-8B135CF6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08B6393-4C25-4B7C-948B-C49EAF62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提供費用</a:t>
            </a:r>
          </a:p>
        </p:txBody>
      </p:sp>
      <p:sp>
        <p:nvSpPr>
          <p:cNvPr id="45" name="example">
            <a:extLst xmlns:a="http://schemas.openxmlformats.org/drawingml/2006/main">
              <a:ext uri="{FF2B5EF4-FFF2-40B4-BE49-F238E27FC236}">
                <a16:creationId xmlns:a16="http://schemas.microsoft.com/office/drawing/2014/main" id="{D811077F-2C96-41E1-830C-E2FF1EDA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講師報酬・配信費・顧客対応</a:t>
            </a:r>
          </a:p>
        </p:txBody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6DC6E909-06B8-4E77-A167-B919B5601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495925"/>
            <a:ext cx="5619750" cy="1057275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54B2CE03-B244-4D88-A4E6-5D6B5697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572125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成立条件</a:t>
            </a:r>
          </a:p>
        </p:txBody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0140C48D-ECD6-486C-83CC-B9794B1B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9626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受講継続と講師稼働率を確かめる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6E0E4738-7F5E-4CFD-A8FA-07E2E986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5FC7013-BE1F-4018-99C0-9EBF6274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8CC14EC-DB9E-4176-B042-02298C9A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DAFF09D-84D5-45D4-8E76-67C06987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58F49684-F885-4CFF-A199-8015AEBD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価値の流れとお金の流れを、線の色で区別する</a:t>
            </a:r>
          </a:p>
        </p:txBody>
      </p:sp>
      <p:sp>
        <p:nvSpPr>
          <p:cNvPr id="54" name="shape">
            <a:extLst xmlns:a="http://schemas.openxmlformats.org/drawingml/2006/main">
              <a:ext uri="{FF2B5EF4-FFF2-40B4-BE49-F238E27FC236}">
                <a16:creationId xmlns:a16="http://schemas.microsoft.com/office/drawing/2014/main" id="{489BC0D1-D7C8-43A8-A8DA-CF3C2F18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767E2573-D6BA-403E-95E3-DFAF5A4B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B685284-EB7B-4DAD-9131-44492CB0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547BFA6-5B4A-405D-84D7-DA311396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8" name="annotation">
            <a:extLst xmlns:a="http://schemas.openxmlformats.org/drawingml/2006/main">
              <a:ext uri="{FF2B5EF4-FFF2-40B4-BE49-F238E27FC236}">
                <a16:creationId xmlns:a16="http://schemas.microsoft.com/office/drawing/2014/main" id="{3E063F32-3BE5-4A4B-A657-427D6F85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利用者と支払者が異なる場合は別の主体として描く</a:t>
            </a:r>
          </a:p>
        </p:txBody>
      </p:sp>
    </p:spTree>
    <p:extLst>
      <p:ext uri="{BB962C8B-B14F-4D97-AF65-F5344CB8AC3E}">
        <p14:creationId xmlns:p14="http://schemas.microsoft.com/office/powerpoint/2010/main" val="16565935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641A6DD-E78A-4C16-BCAC-EC82C4B6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9761127-02D1-49D2-9EB4-E9EA28D4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8363C2A-E4CE-44F9-88A6-5B506719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56E4E4F-262E-4554-8987-4EF05BD8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3EBE4EF-2295-4796-8B26-CA78F86D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価値・対価・費用の流れ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FA4BA48-0CD5-4FF7-8513-A225DC31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87DB8-A6E3-4722-AC83-9BE1743C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A546822-95BE-4410-988F-ACECCCFE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AF55F4A-B277-4AC6-91F8-47C4F988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ARC-SG-25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35B67F-A7E8-4C3C-AB76-C8961760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12001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6DE9D6-0878-4526-9D44-AA80064C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13935" cy="98569"/>
          </a:xfrm>
          <a:custGeom xmlns:a="http://schemas.openxmlformats.org/drawingml/2006/main">
            <a:pathLst>
              <a:path w="113935" h="98569">
                <a:moveTo>
                  <a:pt x="113935" y="9127"/>
                </a:moveTo>
                <a:lnTo>
                  <a:pt x="0" y="0"/>
                </a:lnTo>
                <a:lnTo>
                  <a:pt x="57867" y="9856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2" name="edge-label">
            <a:extLst xmlns:a="http://schemas.openxmlformats.org/drawingml/2006/main">
              <a:ext uri="{FF2B5EF4-FFF2-40B4-BE49-F238E27FC236}">
                <a16:creationId xmlns:a16="http://schemas.microsoft.com/office/drawing/2014/main" id="{C84149D8-637F-456C-9311-96CD94CF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価値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C04B15-B04C-4073-830A-26BCA4AD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0"/>
                </a:moveTo>
                <a:lnTo>
                  <a:pt x="0" y="12001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24048D-C2F6-47CA-A168-1561C711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244831"/>
            <a:ext cx="113935" cy="98569"/>
          </a:xfrm>
          <a:custGeom xmlns:a="http://schemas.openxmlformats.org/drawingml/2006/main">
            <a:pathLst>
              <a:path w="113935" h="98569">
                <a:moveTo>
                  <a:pt x="57867" y="0"/>
                </a:moveTo>
                <a:lnTo>
                  <a:pt x="0" y="98569"/>
                </a:lnTo>
                <a:lnTo>
                  <a:pt x="113935" y="89442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15" name="edge-label">
            <a:extLst xmlns:a="http://schemas.openxmlformats.org/drawingml/2006/main">
              <a:ext uri="{FF2B5EF4-FFF2-40B4-BE49-F238E27FC236}">
                <a16:creationId xmlns:a16="http://schemas.microsoft.com/office/drawing/2014/main" id="{13F9070F-D078-4B39-9382-74F58577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対価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A33C5B-FC83-48F3-9720-5526FEA6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1914525" y="0"/>
                </a:moveTo>
                <a:lnTo>
                  <a:pt x="0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43FDA-A7AC-49B4-B74C-49DBCC2B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482271"/>
            <a:ext cx="113794" cy="99379"/>
          </a:xfrm>
          <a:custGeom xmlns:a="http://schemas.openxmlformats.org/drawingml/2006/main">
            <a:pathLst>
              <a:path w="113794" h="99379">
                <a:moveTo>
                  <a:pt x="56466" y="0"/>
                </a:moveTo>
                <a:lnTo>
                  <a:pt x="0" y="99379"/>
                </a:lnTo>
                <a:lnTo>
                  <a:pt x="113794" y="88639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8" name="edge-label">
            <a:extLst xmlns:a="http://schemas.openxmlformats.org/drawingml/2006/main">
              <a:ext uri="{FF2B5EF4-FFF2-40B4-BE49-F238E27FC236}">
                <a16:creationId xmlns:a16="http://schemas.microsoft.com/office/drawing/2014/main" id="{20FAE379-DF86-4E8A-ABE1-EF61BE6C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協力・費用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BDAB58-AD32-4586-8594-4E8FBC73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0" y="0"/>
                </a:moveTo>
                <a:lnTo>
                  <a:pt x="1914525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2C2615-A115-4CC9-8C9E-91755616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631" y="5482271"/>
            <a:ext cx="113794" cy="99379"/>
          </a:xfrm>
          <a:custGeom xmlns:a="http://schemas.openxmlformats.org/drawingml/2006/main">
            <a:pathLst>
              <a:path w="113794" h="99379">
                <a:moveTo>
                  <a:pt x="0" y="88639"/>
                </a:moveTo>
                <a:lnTo>
                  <a:pt x="113794" y="99379"/>
                </a:lnTo>
                <a:lnTo>
                  <a:pt x="5732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F07D72"/>
            </a:solidFill>
          </a:ln>
        </p:spPr>
      </p:sp>
      <p:sp>
        <p:nvSpPr>
          <p:cNvPr id="21" name="edge-label">
            <a:extLst xmlns:a="http://schemas.openxmlformats.org/drawingml/2006/main">
              <a:ext uri="{FF2B5EF4-FFF2-40B4-BE49-F238E27FC236}">
                <a16:creationId xmlns:a16="http://schemas.microsoft.com/office/drawing/2014/main" id="{85413762-0C40-409A-81EF-6275EADF9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協力・費用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706F8579-BC22-49D8-9682-C77F6F01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2952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A204911-5944-4E14-A68E-45F93217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576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F3F39D8-F86C-4E5B-A24D-3E91DFC8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81400"/>
            <a:ext cx="225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1C19945F-E549-4C3B-AF74-D1387389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57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13633D9-D850-4191-921A-53CB41AD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7" name="icon:user">
            <a:extLst xmlns:a="http://schemas.openxmlformats.org/drawingml/2006/main">
              <a:ext uri="{FF2B5EF4-FFF2-40B4-BE49-F238E27FC236}">
                <a16:creationId xmlns:a16="http://schemas.microsoft.com/office/drawing/2014/main" id="{A4DD5C6C-0D08-40FF-9334-F5D8DA92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424CD9A-3F8D-46E9-BA66-D65253F1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C7F9D35C-39C8-4598-8203-A79BB9BF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FB37334D-4A54-40DC-8B57-2E78B1A2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C6EC091E-9C89-4C56-B55D-D741EB45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232DE8D-83D1-4F21-A37A-15BFD65B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支払者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705D4DEC-B641-41D6-8362-2C890961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E87D553C-ED58-4E1E-8D11-D6693E91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5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7CD20C51-A284-4520-A453-12D61BEE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11F78D1-F5E3-4824-BD89-0473FC58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協力者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7BB96989-3AA9-431F-AF13-E1A61952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C57379C8-BBE5-434A-A22C-91A611E0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icon:coins">
            <a:extLst xmlns:a="http://schemas.openxmlformats.org/drawingml/2006/main">
              <a:ext uri="{FF2B5EF4-FFF2-40B4-BE49-F238E27FC236}">
                <a16:creationId xmlns:a16="http://schemas.microsoft.com/office/drawing/2014/main" id="{EFC27E24-1A98-4EC6-980D-FD5B53A7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FB7B34B-F905-4E7C-A1E3-35C26C7D3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提供費用</a:t>
            </a:r>
          </a:p>
        </p:txBody>
      </p:sp>
      <p:sp>
        <p:nvSpPr>
          <p:cNvPr id="41" name="input">
            <a:extLst xmlns:a="http://schemas.openxmlformats.org/drawingml/2006/main">
              <a:ext uri="{FF2B5EF4-FFF2-40B4-BE49-F238E27FC236}">
                <a16:creationId xmlns:a16="http://schemas.microsoft.com/office/drawing/2014/main" id="{3F782C6E-D7A0-4D6A-B6B8-D7795BA5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E090FFD7-D737-4472-B59C-F6533532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495925"/>
            <a:ext cx="5619750" cy="1057275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517A967B-F0BD-40AD-BB17-DE146193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572125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成立条件</a:t>
            </a:r>
          </a:p>
        </p:txBody>
      </p:sp>
      <p:sp>
        <p:nvSpPr>
          <p:cNvPr id="44" name="body">
            <a:extLst xmlns:a="http://schemas.openxmlformats.org/drawingml/2006/main">
              <a:ext uri="{FF2B5EF4-FFF2-40B4-BE49-F238E27FC236}">
                <a16:creationId xmlns:a16="http://schemas.microsoft.com/office/drawing/2014/main" id="{59E2AC82-E05A-4963-9E4C-9191583C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9626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708FB20-F55C-4B2D-A51E-16B368C9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952E1F60-6495-40AB-9E2C-DF01FAE0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87689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2026-10-07T00:00:40.9340000Z</dcterms:created>
  <dcterms:modified xsi:type="dcterms:W3CDTF">2026-10-07T00:00:40.9340000Z</dcterms:modified>
</coreProperties>
</file>