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ed36150d504493" /><Relationship Type="http://schemas.openxmlformats.org/officeDocument/2006/relationships/extended-properties" Target="/docProps/app.xml" Id="R4095b9b0258348e5" /><Relationship Type="http://schemas.openxmlformats.org/officeDocument/2006/relationships/officeDocument" Target="/ppt/presentation.xml" Id="R6b7a3e48b9384a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956ffa8c6143b9"/>
  </p:sldMasterIdLst>
  <p:notesMasterIdLst>
    <p:notesMasterId xmlns:r="http://schemas.openxmlformats.org/officeDocument/2006/relationships" r:id="R7dae2bfbdce84cde"/>
  </p:notesMasterIdLst>
  <p:sldIdLst>
    <p:sldId xmlns:r="http://schemas.openxmlformats.org/officeDocument/2006/relationships" id="256" r:id="Re3f22274ff9e43ae"/>
    <p:sldId xmlns:r="http://schemas.openxmlformats.org/officeDocument/2006/relationships" id="257" r:id="Re09c357e9c5c4ff8"/>
    <p:sldId xmlns:r="http://schemas.openxmlformats.org/officeDocument/2006/relationships" id="258" r:id="Rd07706223d124c91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d09f727b6b412a" /><Relationship Type="http://schemas.openxmlformats.org/officeDocument/2006/relationships/slideMaster" Target="/ppt/slideMasters/slideMaster1.xml" Id="Rce956ffa8c6143b9" /><Relationship Type="http://schemas.openxmlformats.org/officeDocument/2006/relationships/notesMaster" Target="/ppt/notesMasters/notesMaster1.xml" Id="R7dae2bfbdce84cde" /><Relationship Type="http://schemas.openxmlformats.org/officeDocument/2006/relationships/presProps" Target="/ppt/presProps.xml" Id="Re276c38124d14d73" /><Relationship Type="http://schemas.openxmlformats.org/officeDocument/2006/relationships/tableStyles" Target="/ppt/tableStyles.xml" Id="R0ee1e7fe6ba74f0f" /><Relationship Type="http://schemas.openxmlformats.org/officeDocument/2006/relationships/slide" Target="/ppt/slides/slide1.xml" Id="Re3f22274ff9e43ae" /><Relationship Type="http://schemas.openxmlformats.org/officeDocument/2006/relationships/slide" Target="/ppt/slides/slide2.xml" Id="Re09c357e9c5c4ff8" /><Relationship Type="http://schemas.openxmlformats.org/officeDocument/2006/relationships/slide" Target="/ppt/slides/slide3.xml" Id="Rd07706223d124c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be23a1e73d49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ffbd7ce972478e" /><Relationship Type="http://schemas.openxmlformats.org/officeDocument/2006/relationships/notesMaster" Target="/ppt/notesMasters/notesMaster1.xml" Id="Rf69830a7c2814f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51ed647b978452b" /><Relationship Type="http://schemas.openxmlformats.org/officeDocument/2006/relationships/notesMaster" Target="/ppt/notesMasters/notesMaster1.xml" Id="Rc5ffde74a37e46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d0789bee2e4711" /><Relationship Type="http://schemas.openxmlformats.org/officeDocument/2006/relationships/notesMaster" Target="/ppt/notesMasters/notesMaster1.xml" Id="Rcf9c3c398b4949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解決方向性の比較</a:t>
            </a:r>
          </a:p>
          <a:p xmlns:a="http://schemas.openxmlformats.org/drawingml/2006/main">
            <a:r>
              <a:t>課題が起きる前後から、介入できる場所を探す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解決方向性の比較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解決方向性の比較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77e2f53bc941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578e6e3f30421c" /><Relationship Type="http://schemas.openxmlformats.org/officeDocument/2006/relationships/slideLayout" Target="/ppt/slideLayouts/slideLayout1.xml" Id="Reab6d36d9e9c44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ab6d36d9e9c44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dbe66455c842fe" /><Relationship Type="http://schemas.openxmlformats.org/officeDocument/2006/relationships/image" Target="/ppt/media/image.png" Id="R64e98c270eb5444d" /><Relationship Type="http://schemas.openxmlformats.org/officeDocument/2006/relationships/notesSlide" Target="/ppt/notesSlides/notesSlide1.xml" Id="Rc37ebb9ce4964d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1618fd06a845ee" /><Relationship Type="http://schemas.openxmlformats.org/officeDocument/2006/relationships/notesSlide" Target="/ppt/notesSlides/notesSlide2.xml" Id="R7757d05a408747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f6ca539dd4619" /><Relationship Type="http://schemas.openxmlformats.org/officeDocument/2006/relationships/notesSlide" Target="/ppt/notesSlides/notesSlide3.xml" Id="R245508e6f467438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B9D81E2C-BA1E-4722-9067-67D4AD1A9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7EF9DC16-5931-4803-9B4C-1D540844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5315CC2-A359-4AE9-8CFE-FF01A9E9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3E638603-5A23-432B-A831-F563075D4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C8960ED7-1A6A-49A7-80B1-EA8C34E8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F337B1-997B-4CE5-893C-C961FEA3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452533A9-ABC7-4D7F-912B-712CCBEF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DFB4D0-7CBD-4DF0-96E3-9BA74A46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route">
            <a:extLst xmlns:a="http://schemas.openxmlformats.org/drawingml/2006/main">
              <a:ext uri="{FF2B5EF4-FFF2-40B4-BE49-F238E27FC236}">
                <a16:creationId xmlns:a16="http://schemas.microsoft.com/office/drawing/2014/main" id="{0417B8C4-E6C7-402E-8DAD-9BA3DE5C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8575" y="28575"/>
                </a:moveTo>
                <a:lnTo>
                  <a:pt x="104775" y="28575"/>
                </a:lnTo>
                <a:lnTo>
                  <a:pt x="104775" y="104775"/>
                </a:lnTo>
                <a:lnTo>
                  <a:pt x="28575" y="104775"/>
                </a:lnTo>
                <a:close/>
              </a:path>
              <a:path w="228600" h="228600">
                <a:moveTo>
                  <a:pt x="66675" y="104775"/>
                </a:moveTo>
                <a:lnTo>
                  <a:pt x="66675" y="142875"/>
                </a:lnTo>
                <a:lnTo>
                  <a:pt x="66740" y="144448"/>
                </a:lnTo>
                <a:lnTo>
                  <a:pt x="66935" y="146011"/>
                </a:lnTo>
                <a:lnTo>
                  <a:pt x="67258" y="147551"/>
                </a:lnTo>
                <a:lnTo>
                  <a:pt x="67707" y="149061"/>
                </a:lnTo>
                <a:lnTo>
                  <a:pt x="68280" y="150527"/>
                </a:lnTo>
                <a:lnTo>
                  <a:pt x="68971" y="151942"/>
                </a:lnTo>
                <a:lnTo>
                  <a:pt x="69777" y="153294"/>
                </a:lnTo>
                <a:lnTo>
                  <a:pt x="70692" y="154576"/>
                </a:lnTo>
                <a:lnTo>
                  <a:pt x="71709" y="155777"/>
                </a:lnTo>
                <a:lnTo>
                  <a:pt x="72823" y="156891"/>
                </a:lnTo>
                <a:lnTo>
                  <a:pt x="74024" y="157908"/>
                </a:lnTo>
                <a:lnTo>
                  <a:pt x="75306" y="158823"/>
                </a:lnTo>
                <a:lnTo>
                  <a:pt x="76658" y="159629"/>
                </a:lnTo>
                <a:lnTo>
                  <a:pt x="78073" y="160320"/>
                </a:lnTo>
                <a:lnTo>
                  <a:pt x="79539" y="160893"/>
                </a:lnTo>
                <a:lnTo>
                  <a:pt x="81049" y="161342"/>
                </a:lnTo>
                <a:lnTo>
                  <a:pt x="82589" y="161665"/>
                </a:lnTo>
                <a:lnTo>
                  <a:pt x="84152" y="161860"/>
                </a:lnTo>
                <a:lnTo>
                  <a:pt x="85725" y="161925"/>
                </a:lnTo>
                <a:lnTo>
                  <a:pt x="123825" y="161925"/>
                </a:lnTo>
              </a:path>
              <a:path w="228600" h="228600">
                <a:moveTo>
                  <a:pt x="123825" y="123825"/>
                </a:moveTo>
                <a:lnTo>
                  <a:pt x="200025" y="123825"/>
                </a:lnTo>
                <a:lnTo>
                  <a:pt x="200025" y="200025"/>
                </a:lnTo>
                <a:lnTo>
                  <a:pt x="123825" y="2000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3A52ACDF-3B4C-4B7D-A5C7-81607427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解決方向性の比較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DEB4ABA4-6D60-42DD-8557-11742FAB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課題が起きる前後から、介入できる場所を探す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38B719D-B4D2-401E-A400-3EE5B9E37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E725B9D-0F25-4A2A-9290-08F35A795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D0C90C51-CAC2-4D9E-9BC7-245D2C37E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98c270eb5444d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D74D43-CB85-42D9-BDB2-CF8E78213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84C5BF9B-4A1D-4D60-AE57-7BC7E494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ARC-SG-24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FEC70632-1DC2-4C10-BDBC-F42F3EE85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357831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26CCF075-31E8-473A-B9A6-443761D1D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F7B92FF-D948-4853-8CE0-4BB926B6B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5487DFC-3032-40E5-9984-192B47FB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3D905D1-D2E5-49EC-860D-1FFDA2E0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616A2622-15FA-49C7-B428-676FAC3F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解決方向性の比較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508583C-685B-45EE-8717-E14474F4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ホテルのチェックイン待ちの場合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4FF13E-9470-4615-878F-F5E65448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83C0E5A-577E-45A3-9547-6E89F4AC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0A5C18B-FB37-47A8-B73D-A8A533E23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ARC-SG-24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2A8ADA26-EE3F-4271-9476-4EEB2ECD2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297A1A6-13E2-4F59-827B-AD04590B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BDE6F45-177A-4F82-9270-9FFA86FB0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発生前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1FEE4B16-CEDB-444E-B98A-707D4906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到着時間を分散する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3B7CD4-F597-43A8-9DF7-875149CAD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475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FF4CFB7-70D5-42B1-843D-4C076503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475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8856BF-EA13-4A83-A274-47D2A7F0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3695700"/>
            <a:ext cx="114300" cy="9525"/>
          </a:xfrm>
          <a:custGeom xmlns:a="http://schemas.openxmlformats.org/drawingml/2006/main"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714B0F-44CE-485A-A1C6-2D7D5686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9991" y="3642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AEEDD5ED-7434-4494-B0EA-ACD58E883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F043ED7-5EDA-4972-A69C-1DEE907B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E442C3D-B9E8-4AD1-88CD-8BD97629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発生時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2AB3D7F3-3EF6-4674-AAB8-F14790A51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事前入力で受付を短縮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5228AC-F0DF-4DC1-A271-EFA176B5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695700"/>
            <a:ext cx="114300" cy="9525"/>
          </a:xfrm>
          <a:custGeom xmlns:a="http://schemas.openxmlformats.org/drawingml/2006/main"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9D95E8-1510-45CD-A830-833E52BC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7966" y="3642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87DE436C-F10D-48D6-AD54-12F8E18DF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32417E1-E569-425D-8387-D12BBC27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0110507-91D6-41C0-AE44-ACCB4190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影響の拡大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6E1ABFF9-02BA-4876-A640-49C5F922B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待ち列を複数に分ける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7858FC-420E-4596-915F-E37088CC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695700"/>
            <a:ext cx="114300" cy="9525"/>
          </a:xfrm>
          <a:custGeom xmlns:a="http://schemas.openxmlformats.org/drawingml/2006/main"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20DCFBA-8B28-4EAD-BC6D-DE525EBC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5941" y="3642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449FE7F5-30E2-4504-B815-6E18AC254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B8D412E-56AD-4CAB-87A3-A09815D5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9779EBE-FD77-4F95-A617-0914B8459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検知・対応</a:t>
            </a:r>
          </a:p>
        </p:txBody>
      </p:sp>
      <p:sp>
        <p:nvSpPr>
          <p:cNvPr id="33" name="example">
            <a:extLst xmlns:a="http://schemas.openxmlformats.org/drawingml/2006/main">
              <a:ext uri="{FF2B5EF4-FFF2-40B4-BE49-F238E27FC236}">
                <a16:creationId xmlns:a16="http://schemas.microsoft.com/office/drawing/2014/main" id="{8546634E-3CDD-4BB6-A248-68F96C63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待ち時間を通知する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E5B4395-39D5-44A6-ADAA-491D8DE6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0" y="3695700"/>
            <a:ext cx="114300" cy="9525"/>
          </a:xfrm>
          <a:custGeom xmlns:a="http://schemas.openxmlformats.org/drawingml/2006/main"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3BB46D6-DCBC-4C71-9B59-C800890D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23916" y="3642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FDABC3A0-EE0E-496E-8827-70967246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46B900A-99AD-43BF-84FF-7CEDA04F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824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D6AC256-4811-4922-9F86-CDD24EE89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5375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回復</a:t>
            </a:r>
          </a:p>
        </p:txBody>
      </p:sp>
      <p:sp>
        <p:nvSpPr>
          <p:cNvPr id="39" name="example">
            <a:extLst xmlns:a="http://schemas.openxmlformats.org/drawingml/2006/main">
              <a:ext uri="{FF2B5EF4-FFF2-40B4-BE49-F238E27FC236}">
                <a16:creationId xmlns:a16="http://schemas.microsoft.com/office/drawing/2014/main" id="{2E746EE3-DEF6-4BEC-835E-D472A843E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荷物を預かり自由に過ごせる</a:t>
            </a:r>
          </a:p>
        </p:txBody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6E4B060E-94BA-47C5-921D-F768E81F3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62575"/>
            <a:ext cx="14020800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AB31A12D-AA51-46FA-A934-A119B62D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38775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発生しない設計</a:t>
            </a:r>
          </a:p>
        </p:txBody>
      </p:sp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A9FA3CF6-A56C-4C2E-B6AA-8152A838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29300"/>
            <a:ext cx="13639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モバイルで入室まで完了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74BC9389-C94F-4994-B930-965507368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29DC848-0711-4229-B6C7-7A42C98D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7AA70F5-F5D8-422B-9C25-D6AA08B23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69280A3-9CBC-4345-AE81-3987EA53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7" name="annotation">
            <a:extLst xmlns:a="http://schemas.openxmlformats.org/drawingml/2006/main">
              <a:ext uri="{FF2B5EF4-FFF2-40B4-BE49-F238E27FC236}">
                <a16:creationId xmlns:a16="http://schemas.microsoft.com/office/drawing/2014/main" id="{ACEF622A-72A0-415D-874D-4146F50C8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予防・短縮・検知・回復を分けて案を広げる</a:t>
            </a:r>
          </a:p>
        </p:txBody>
      </p:sp>
      <p:sp>
        <p:nvSpPr>
          <p:cNvPr id="48" name="shape">
            <a:extLst xmlns:a="http://schemas.openxmlformats.org/drawingml/2006/main">
              <a:ext uri="{FF2B5EF4-FFF2-40B4-BE49-F238E27FC236}">
                <a16:creationId xmlns:a16="http://schemas.microsoft.com/office/drawing/2014/main" id="{43B88327-FE07-411C-BA04-EE8DFF80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64E71F6-83F5-4824-89F2-93B2B0F6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916273E-F2BE-4874-956F-6689B8C2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A3FD42B5-EC42-4C8E-A8E1-05191189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2" name="annotation">
            <a:extLst xmlns:a="http://schemas.openxmlformats.org/drawingml/2006/main">
              <a:ext uri="{FF2B5EF4-FFF2-40B4-BE49-F238E27FC236}">
                <a16:creationId xmlns:a16="http://schemas.microsoft.com/office/drawing/2014/main" id="{66585D66-CF96-42BB-BD0E-C4F9E5DF6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別の場所へ負担を移していないかも確認する</a:t>
            </a:r>
          </a:p>
        </p:txBody>
      </p:sp>
    </p:spTree>
    <p:extLst>
      <p:ext uri="{BB962C8B-B14F-4D97-AF65-F5344CB8AC3E}">
        <p14:creationId xmlns:p14="http://schemas.microsoft.com/office/powerpoint/2010/main" val="19340190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07A1875-E3E4-4C8B-91A6-0F9C84AAC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C756918-AB99-4E6D-A847-23D31D35C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F91C199-7668-4F99-B7F2-DE1D71C0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3738310-8463-40C5-AB4F-66C811B0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36FD3330-CFC8-4012-8F79-B0B6C5AB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解決方向性の比較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B8EDBFD0-5D7D-40D9-A19F-4C2F6F8C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18DE8E-F689-4DA9-98E7-7876CFC4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71EC3FB-70EB-4F89-9B75-985CE8B5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74A014A-D5DC-4258-AD93-33A5B339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ARC-SG-24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18972219-B87B-4BCD-8CBE-524352021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B211865-493B-47D4-8CB2-513C75AA5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9ABB717-8869-4DF1-AF82-0AA253F0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発生前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2A4FE17F-8727-46BB-A996-70C579A1F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198839-5007-492B-98C7-D2DA7F54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3695700"/>
            <a:ext cx="114300" cy="9525"/>
          </a:xfrm>
          <a:custGeom xmlns:a="http://schemas.openxmlformats.org/drawingml/2006/main"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C39473-FE6C-4D06-A6DD-73D590BA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9991" y="3642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10476567-5A54-442A-95BD-961B050D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0EF1219-1A52-41E5-AB0B-D8E50AFC0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185CD18-5B45-475D-BFBB-CA0A79AF6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発生時</a:t>
            </a:r>
          </a:p>
        </p:txBody>
      </p:sp>
      <p:sp>
        <p:nvSpPr>
          <p:cNvPr id="19" name="input">
            <a:extLst xmlns:a="http://schemas.openxmlformats.org/drawingml/2006/main">
              <a:ext uri="{FF2B5EF4-FFF2-40B4-BE49-F238E27FC236}">
                <a16:creationId xmlns:a16="http://schemas.microsoft.com/office/drawing/2014/main" id="{E72215D4-A736-4D73-B26D-623392CE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0FD453-FC55-4516-A8B3-402F5F6F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695700"/>
            <a:ext cx="114300" cy="9525"/>
          </a:xfrm>
          <a:custGeom xmlns:a="http://schemas.openxmlformats.org/drawingml/2006/main"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836D5D-75D2-48CA-A5E3-5AB2233D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7966" y="3642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5F12FF42-6373-4B9A-8CBA-08A246F4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6729D81-A04D-43EA-B2E5-770962443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B2B85A9-EE1D-4972-8DA7-1726D14ED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影響の拡大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2E74F11A-C42E-4396-82E1-CCE4B4080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14BE02-D774-4A00-A9AD-BF16DE8B6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695700"/>
            <a:ext cx="114300" cy="9525"/>
          </a:xfrm>
          <a:custGeom xmlns:a="http://schemas.openxmlformats.org/drawingml/2006/main"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1D439B2-6DC9-4CF7-BF84-D37834DA8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5941" y="3642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4922CB31-BF54-45D4-852E-930ED5CA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B059A68-1A81-4FC0-860E-BAFDE40B7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AA40F6F-4D60-4F7B-B905-1F92469F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検知・対応</a:t>
            </a:r>
          </a:p>
        </p:txBody>
      </p:sp>
      <p:sp>
        <p:nvSpPr>
          <p:cNvPr id="31" name="input">
            <a:extLst xmlns:a="http://schemas.openxmlformats.org/drawingml/2006/main">
              <a:ext uri="{FF2B5EF4-FFF2-40B4-BE49-F238E27FC236}">
                <a16:creationId xmlns:a16="http://schemas.microsoft.com/office/drawing/2014/main" id="{621874F3-2A08-49F5-99A5-F250973E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26BC280-5A2C-413F-8EB3-23D415306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0" y="3695700"/>
            <a:ext cx="114300" cy="9525"/>
          </a:xfrm>
          <a:custGeom xmlns:a="http://schemas.openxmlformats.org/drawingml/2006/main"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B437457-CD67-4421-A16D-E50FA7AE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23916" y="3642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82D91476-181F-409F-A903-A9ABFAC8E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2362200"/>
            <a:ext cx="2600325" cy="2695575"/>
          </a:xfrm>
          <a:prstGeom xmlns:a="http://schemas.openxmlformats.org/drawingml/2006/main" prst="roundRect">
            <a:avLst>
              <a:gd name="adj" fmla="val 586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77740F2-BF68-4DC1-8FB1-2B91CBC4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824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1A1E749-205D-4DF4-9B10-C365AB3E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5375" y="2466975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回復</a:t>
            </a:r>
          </a:p>
        </p:txBody>
      </p:sp>
      <p:sp>
        <p:nvSpPr>
          <p:cNvPr id="37" name="input">
            <a:extLst xmlns:a="http://schemas.openxmlformats.org/drawingml/2006/main">
              <a:ext uri="{FF2B5EF4-FFF2-40B4-BE49-F238E27FC236}">
                <a16:creationId xmlns:a16="http://schemas.microsoft.com/office/drawing/2014/main" id="{1F59D0BE-F4FB-4CB1-942F-CCE90B74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2990850"/>
            <a:ext cx="221932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3B56F17F-E804-4922-BB33-CD2407C7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62575"/>
            <a:ext cx="14020800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06ADED4E-EE9F-4712-8A59-156C8FA0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38775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発生しない設計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AF8C9D5C-4A04-4331-BA74-6A6672B64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29300"/>
            <a:ext cx="13639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F58E769-FBD6-4BE4-BE67-57277979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F1368BDD-9B4E-4850-B38B-3122A9C7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0377972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2026-10-06T23:57:26.4350000Z</dcterms:created>
  <dcterms:modified xsi:type="dcterms:W3CDTF">2026-10-06T23:57:26.4350000Z</dcterms:modified>
</coreProperties>
</file>