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62fc1895ea741a6" /><Relationship Type="http://schemas.openxmlformats.org/officeDocument/2006/relationships/extended-properties" Target="/docProps/app.xml" Id="R6e2831dabc664be1" /><Relationship Type="http://schemas.openxmlformats.org/officeDocument/2006/relationships/officeDocument" Target="/ppt/presentation.xml" Id="Rdba467a672404df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745b14329034580"/>
  </p:sldMasterIdLst>
  <p:notesMasterIdLst>
    <p:notesMasterId xmlns:r="http://schemas.openxmlformats.org/officeDocument/2006/relationships" r:id="R30c6eeb0d1e6434a"/>
  </p:notesMasterIdLst>
  <p:sldIdLst>
    <p:sldId xmlns:r="http://schemas.openxmlformats.org/officeDocument/2006/relationships" id="256" r:id="Rd9d52dc2003a4247"/>
    <p:sldId xmlns:r="http://schemas.openxmlformats.org/officeDocument/2006/relationships" id="257" r:id="Rc4a031cdcd6c4197"/>
    <p:sldId xmlns:r="http://schemas.openxmlformats.org/officeDocument/2006/relationships" id="258" r:id="R00d95873c3f14f76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4dc7caa23e14cec" /><Relationship Type="http://schemas.openxmlformats.org/officeDocument/2006/relationships/slideMaster" Target="/ppt/slideMasters/slideMaster1.xml" Id="R9745b14329034580" /><Relationship Type="http://schemas.openxmlformats.org/officeDocument/2006/relationships/notesMaster" Target="/ppt/notesMasters/notesMaster1.xml" Id="R30c6eeb0d1e6434a" /><Relationship Type="http://schemas.openxmlformats.org/officeDocument/2006/relationships/presProps" Target="/ppt/presProps.xml" Id="Re53f2ae2897b471a" /><Relationship Type="http://schemas.openxmlformats.org/officeDocument/2006/relationships/tableStyles" Target="/ppt/tableStyles.xml" Id="R704944f475b64382" /><Relationship Type="http://schemas.openxmlformats.org/officeDocument/2006/relationships/slide" Target="/ppt/slides/slide1.xml" Id="Rd9d52dc2003a4247" /><Relationship Type="http://schemas.openxmlformats.org/officeDocument/2006/relationships/slide" Target="/ppt/slides/slide2.xml" Id="Rc4a031cdcd6c4197" /><Relationship Type="http://schemas.openxmlformats.org/officeDocument/2006/relationships/slide" Target="/ppt/slides/slide3.xml" Id="R00d95873c3f14f7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49157c183484f7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26c4f108e794841" /><Relationship Type="http://schemas.openxmlformats.org/officeDocument/2006/relationships/notesMaster" Target="/ppt/notesMasters/notesMaster1.xml" Id="R5eb6648c527e49d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0c403f613c745aa" /><Relationship Type="http://schemas.openxmlformats.org/officeDocument/2006/relationships/notesMaster" Target="/ppt/notesMasters/notesMaster1.xml" Id="Rd348b150d1b7470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7135cfc23954e51" /><Relationship Type="http://schemas.openxmlformats.org/officeDocument/2006/relationships/notesMaster" Target="/ppt/notesMasters/notesMaster1.xml" Id="R6936068a003b4f1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機能・情緒・社会の課題</a:t>
            </a:r>
          </a:p>
          <a:p xmlns:a="http://schemas.openxmlformats.org/drawingml/2006/main">
            <a:r>
              <a:t>同じ場面の「したいこと」と気持ち・周囲との関係を分ける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https://www.christenseninstitute.org/theory/jobs-to-be-done/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機能・情緒・社会の課題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https://www.christenseninstitute.org/theory/jobs-to-be-done/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機能・情緒・社会の課題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https://www.christenseninstitute.org/theory/jobs-to-be-done/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e6ad439ad4465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26a85225e704f38" /><Relationship Type="http://schemas.openxmlformats.org/officeDocument/2006/relationships/slideLayout" Target="/ppt/slideLayouts/slideLayout1.xml" Id="Rada2a0af057e453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da2a0af057e453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4879b3b4ed4525" /><Relationship Type="http://schemas.openxmlformats.org/officeDocument/2006/relationships/image" Target="/ppt/media/image.png" Id="Rd12ff222585f42c5" /><Relationship Type="http://schemas.openxmlformats.org/officeDocument/2006/relationships/notesSlide" Target="/ppt/notesSlides/notesSlide1.xml" Id="Rec0974f72e0e40d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1b7227a2b14def" /><Relationship Type="http://schemas.openxmlformats.org/officeDocument/2006/relationships/notesSlide" Target="/ppt/notesSlides/notesSlide2.xml" Id="R22845123c648429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7bd74cbc354703" /><Relationship Type="http://schemas.openxmlformats.org/officeDocument/2006/relationships/notesSlide" Target="/ppt/notesSlides/notesSlide3.xml" Id="Rcfc57fd5eda843e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AC58AFD9-CA45-4644-9733-7121FD07C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1D0D91CA-586B-4B82-93DD-4ABD21EB8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04775044-6871-44DB-9E8F-5DEDE9430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545498A9-CA32-4AA9-81FE-583491B32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84C94890-284C-43CE-865D-B6D7FED00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E32089-6A0F-4325-B047-5336641BD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5DC1F893-1F9B-4BB9-9569-07AFD0C77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FA96A3-7B50-4059-A626-2F9C9DE56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search">
            <a:extLst xmlns:a="http://schemas.openxmlformats.org/drawingml/2006/main">
              <a:ext uri="{FF2B5EF4-FFF2-40B4-BE49-F238E27FC236}">
                <a16:creationId xmlns:a16="http://schemas.microsoft.com/office/drawing/2014/main" id="{59210AF8-BE33-4019-A098-B7119FA4B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20DAD3CC-DE34-49DE-949E-1EE8A6A87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機能・情緒・社会の</a:t>
            </a:r>
          </a:p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課題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D46B976B-0793-4AC3-9579-0590E2908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同じ場面の「したいこと」と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気持ち・周囲との関係を分ける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78347C06-E8AE-42FE-BFC0-B4E1A8FC3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B5E4C42D-1E0A-4915-A07F-6CB5EB79A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2A243DC1-289A-4487-BFE9-94319C8B5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2ff222585f42c5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960DFB-5D6A-4E48-96BB-181C7381D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31FCA5BC-70F3-4D8A-9E44-6A894446A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ARC-SG-19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A41F20CD-4BE1-4F7C-8FFF-E5B6D5A1C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79568744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BBCCF8A7-61FF-42D7-8E46-F425A0888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850946B-B050-43AB-9AEC-073B39621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6D1D7F52-E4F5-4CF2-809D-9665CB801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FC5D2930-A655-4359-BAA5-F8D252E4D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B7693278-415F-4216-B875-E15E767DA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機能・情緒・社会の課題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5DE47D7F-3A6B-4495-9989-942364AA6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オンライン会議での発表の場合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1DC367-8B80-47ED-A5B1-F9C1B2E23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E8F8A1AC-63D2-4495-B671-17050DDCE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50B0F25E-E937-4EE9-B8D6-2BF63D28B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ARC-SG-19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F96A3C1B-0BC4-43DA-ACC9-B8726FEEA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14020800" cy="942975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F7F8FA"/>
          </a:solidFill>
          <a:ln xmlns:a="http://schemas.openxmlformats.org/drawingml/2006/main" w="0">
            <a:noFill/>
          </a:ln>
        </p:spPr>
      </p:sp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B9408B35-B99A-488F-9BC3-9FAF6B044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438400"/>
            <a:ext cx="13639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共通の出来事</a:t>
            </a:r>
          </a:p>
        </p:txBody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7A2909D1-F738-4B61-A0EB-C72D9BB12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828925"/>
            <a:ext cx="13639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初めて役員会で画面共有する</a:t>
            </a:r>
          </a:p>
        </p:txBody>
      </p:sp>
      <p:sp>
        <p:nvSpPr>
          <p:cNvPr id="13" name="shape">
            <a:extLst xmlns:a="http://schemas.openxmlformats.org/drawingml/2006/main">
              <a:ext uri="{FF2B5EF4-FFF2-40B4-BE49-F238E27FC236}">
                <a16:creationId xmlns:a16="http://schemas.microsoft.com/office/drawing/2014/main" id="{B031B7B1-EEF7-4713-957A-14C6065B9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4476750" cy="1885950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14" name="icon:settings">
            <a:extLst xmlns:a="http://schemas.openxmlformats.org/drawingml/2006/main">
              <a:ext uri="{FF2B5EF4-FFF2-40B4-BE49-F238E27FC236}">
                <a16:creationId xmlns:a16="http://schemas.microsoft.com/office/drawing/2014/main" id="{8E2AED22-0D3C-452B-A7D8-8C146AF81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7052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92116" y="39395"/>
                </a:moveTo>
                <a:lnTo>
                  <a:pt x="92364" y="37585"/>
                </a:lnTo>
                <a:lnTo>
                  <a:pt x="92758" y="35801"/>
                </a:lnTo>
                <a:lnTo>
                  <a:pt x="93298" y="34055"/>
                </a:lnTo>
                <a:lnTo>
                  <a:pt x="93979" y="32360"/>
                </a:lnTo>
                <a:lnTo>
                  <a:pt x="94796" y="30726"/>
                </a:lnTo>
                <a:lnTo>
                  <a:pt x="95744" y="29164"/>
                </a:lnTo>
                <a:lnTo>
                  <a:pt x="96818" y="27685"/>
                </a:lnTo>
                <a:lnTo>
                  <a:pt x="98008" y="26299"/>
                </a:lnTo>
                <a:lnTo>
                  <a:pt x="99309" y="25015"/>
                </a:lnTo>
                <a:lnTo>
                  <a:pt x="100710" y="23842"/>
                </a:lnTo>
                <a:lnTo>
                  <a:pt x="102202" y="22788"/>
                </a:lnTo>
                <a:lnTo>
                  <a:pt x="103776" y="21860"/>
                </a:lnTo>
                <a:lnTo>
                  <a:pt x="105420" y="21063"/>
                </a:lnTo>
                <a:lnTo>
                  <a:pt x="107124" y="20404"/>
                </a:lnTo>
                <a:lnTo>
                  <a:pt x="108877" y="19887"/>
                </a:lnTo>
                <a:lnTo>
                  <a:pt x="110666" y="19515"/>
                </a:lnTo>
                <a:lnTo>
                  <a:pt x="112479" y="19291"/>
                </a:lnTo>
                <a:lnTo>
                  <a:pt x="114305" y="19216"/>
                </a:lnTo>
                <a:lnTo>
                  <a:pt x="116130" y="19291"/>
                </a:lnTo>
                <a:lnTo>
                  <a:pt x="117944" y="19515"/>
                </a:lnTo>
                <a:lnTo>
                  <a:pt x="119733" y="19887"/>
                </a:lnTo>
                <a:lnTo>
                  <a:pt x="121485" y="20404"/>
                </a:lnTo>
                <a:lnTo>
                  <a:pt x="123189" y="21063"/>
                </a:lnTo>
                <a:lnTo>
                  <a:pt x="124834" y="21860"/>
                </a:lnTo>
                <a:lnTo>
                  <a:pt x="126408" y="22788"/>
                </a:lnTo>
                <a:lnTo>
                  <a:pt x="127900" y="23842"/>
                </a:lnTo>
                <a:lnTo>
                  <a:pt x="129301" y="25015"/>
                </a:lnTo>
                <a:lnTo>
                  <a:pt x="130601" y="26299"/>
                </a:lnTo>
                <a:lnTo>
                  <a:pt x="131792" y="27685"/>
                </a:lnTo>
                <a:lnTo>
                  <a:pt x="132865" y="29164"/>
                </a:lnTo>
                <a:lnTo>
                  <a:pt x="133814" y="30726"/>
                </a:lnTo>
                <a:lnTo>
                  <a:pt x="134631" y="32360"/>
                </a:lnTo>
                <a:lnTo>
                  <a:pt x="135312" y="34055"/>
                </a:lnTo>
                <a:lnTo>
                  <a:pt x="135851" y="35801"/>
                </a:lnTo>
                <a:lnTo>
                  <a:pt x="136246" y="37585"/>
                </a:lnTo>
                <a:lnTo>
                  <a:pt x="136493" y="39395"/>
                </a:lnTo>
                <a:lnTo>
                  <a:pt x="136721" y="41162"/>
                </a:lnTo>
                <a:lnTo>
                  <a:pt x="137089" y="42905"/>
                </a:lnTo>
                <a:lnTo>
                  <a:pt x="137595" y="44613"/>
                </a:lnTo>
                <a:lnTo>
                  <a:pt x="138236" y="46275"/>
                </a:lnTo>
                <a:lnTo>
                  <a:pt x="139007" y="47880"/>
                </a:lnTo>
                <a:lnTo>
                  <a:pt x="139904" y="49419"/>
                </a:lnTo>
                <a:lnTo>
                  <a:pt x="140922" y="50881"/>
                </a:lnTo>
                <a:lnTo>
                  <a:pt x="142052" y="52257"/>
                </a:lnTo>
                <a:lnTo>
                  <a:pt x="143289" y="53539"/>
                </a:lnTo>
                <a:lnTo>
                  <a:pt x="144625" y="54718"/>
                </a:lnTo>
                <a:lnTo>
                  <a:pt x="146050" y="55786"/>
                </a:lnTo>
                <a:lnTo>
                  <a:pt x="147556" y="56737"/>
                </a:lnTo>
                <a:lnTo>
                  <a:pt x="149133" y="57565"/>
                </a:lnTo>
                <a:lnTo>
                  <a:pt x="150772" y="58264"/>
                </a:lnTo>
                <a:lnTo>
                  <a:pt x="152460" y="58831"/>
                </a:lnTo>
                <a:lnTo>
                  <a:pt x="154189" y="59260"/>
                </a:lnTo>
                <a:lnTo>
                  <a:pt x="155947" y="59550"/>
                </a:lnTo>
                <a:lnTo>
                  <a:pt x="157722" y="59699"/>
                </a:lnTo>
                <a:lnTo>
                  <a:pt x="159503" y="59706"/>
                </a:lnTo>
                <a:lnTo>
                  <a:pt x="161279" y="59570"/>
                </a:lnTo>
                <a:lnTo>
                  <a:pt x="163038" y="59293"/>
                </a:lnTo>
                <a:lnTo>
                  <a:pt x="164770" y="58876"/>
                </a:lnTo>
                <a:lnTo>
                  <a:pt x="166463" y="58323"/>
                </a:lnTo>
                <a:lnTo>
                  <a:pt x="168107" y="57636"/>
                </a:lnTo>
                <a:lnTo>
                  <a:pt x="169797" y="56950"/>
                </a:lnTo>
                <a:lnTo>
                  <a:pt x="171537" y="56406"/>
                </a:lnTo>
                <a:lnTo>
                  <a:pt x="173316" y="56005"/>
                </a:lnTo>
                <a:lnTo>
                  <a:pt x="175122" y="55751"/>
                </a:lnTo>
                <a:lnTo>
                  <a:pt x="176942" y="55645"/>
                </a:lnTo>
                <a:lnTo>
                  <a:pt x="178765" y="55689"/>
                </a:lnTo>
                <a:lnTo>
                  <a:pt x="180578" y="55881"/>
                </a:lnTo>
                <a:lnTo>
                  <a:pt x="182370" y="56222"/>
                </a:lnTo>
                <a:lnTo>
                  <a:pt x="184128" y="56707"/>
                </a:lnTo>
                <a:lnTo>
                  <a:pt x="185840" y="57334"/>
                </a:lnTo>
                <a:lnTo>
                  <a:pt x="187495" y="58100"/>
                </a:lnTo>
                <a:lnTo>
                  <a:pt x="189082" y="58998"/>
                </a:lnTo>
                <a:lnTo>
                  <a:pt x="190591" y="60023"/>
                </a:lnTo>
                <a:lnTo>
                  <a:pt x="192010" y="61167"/>
                </a:lnTo>
                <a:lnTo>
                  <a:pt x="193331" y="62424"/>
                </a:lnTo>
                <a:lnTo>
                  <a:pt x="194545" y="63785"/>
                </a:lnTo>
                <a:lnTo>
                  <a:pt x="195644" y="65240"/>
                </a:lnTo>
                <a:lnTo>
                  <a:pt x="196620" y="66781"/>
                </a:lnTo>
                <a:lnTo>
                  <a:pt x="197467" y="68396"/>
                </a:lnTo>
                <a:lnTo>
                  <a:pt x="198179" y="70075"/>
                </a:lnTo>
                <a:lnTo>
                  <a:pt x="198751" y="71806"/>
                </a:lnTo>
                <a:lnTo>
                  <a:pt x="199180" y="73578"/>
                </a:lnTo>
                <a:lnTo>
                  <a:pt x="199463" y="75380"/>
                </a:lnTo>
                <a:lnTo>
                  <a:pt x="199597" y="77198"/>
                </a:lnTo>
                <a:lnTo>
                  <a:pt x="199583" y="79022"/>
                </a:lnTo>
                <a:lnTo>
                  <a:pt x="199419" y="80838"/>
                </a:lnTo>
                <a:lnTo>
                  <a:pt x="199107" y="82635"/>
                </a:lnTo>
                <a:lnTo>
                  <a:pt x="198650" y="84400"/>
                </a:lnTo>
                <a:lnTo>
                  <a:pt x="198049" y="86122"/>
                </a:lnTo>
                <a:lnTo>
                  <a:pt x="197310" y="87789"/>
                </a:lnTo>
                <a:lnTo>
                  <a:pt x="196438" y="89390"/>
                </a:lnTo>
                <a:lnTo>
                  <a:pt x="195437" y="90915"/>
                </a:lnTo>
                <a:lnTo>
                  <a:pt x="194315" y="92352"/>
                </a:lnTo>
                <a:lnTo>
                  <a:pt x="193079" y="93693"/>
                </a:lnTo>
                <a:lnTo>
                  <a:pt x="191738" y="94928"/>
                </a:lnTo>
                <a:lnTo>
                  <a:pt x="190300" y="96050"/>
                </a:lnTo>
                <a:lnTo>
                  <a:pt x="188884" y="97130"/>
                </a:lnTo>
                <a:lnTo>
                  <a:pt x="187560" y="98320"/>
                </a:lnTo>
                <a:lnTo>
                  <a:pt x="186334" y="99612"/>
                </a:lnTo>
                <a:lnTo>
                  <a:pt x="185215" y="100997"/>
                </a:lnTo>
                <a:lnTo>
                  <a:pt x="184211" y="102467"/>
                </a:lnTo>
                <a:lnTo>
                  <a:pt x="183327" y="104013"/>
                </a:lnTo>
                <a:lnTo>
                  <a:pt x="182569" y="105625"/>
                </a:lnTo>
                <a:lnTo>
                  <a:pt x="181943" y="107291"/>
                </a:lnTo>
                <a:lnTo>
                  <a:pt x="181451" y="109003"/>
                </a:lnTo>
                <a:lnTo>
                  <a:pt x="181098" y="110748"/>
                </a:lnTo>
                <a:lnTo>
                  <a:pt x="180885" y="112516"/>
                </a:lnTo>
                <a:lnTo>
                  <a:pt x="180814" y="114295"/>
                </a:lnTo>
                <a:lnTo>
                  <a:pt x="180885" y="116074"/>
                </a:lnTo>
                <a:lnTo>
                  <a:pt x="181098" y="117842"/>
                </a:lnTo>
                <a:lnTo>
                  <a:pt x="181451" y="119588"/>
                </a:lnTo>
                <a:lnTo>
                  <a:pt x="181943" y="121299"/>
                </a:lnTo>
                <a:lnTo>
                  <a:pt x="182569" y="122966"/>
                </a:lnTo>
                <a:lnTo>
                  <a:pt x="183327" y="124577"/>
                </a:lnTo>
                <a:lnTo>
                  <a:pt x="184211" y="126123"/>
                </a:lnTo>
                <a:lnTo>
                  <a:pt x="185215" y="127593"/>
                </a:lnTo>
                <a:lnTo>
                  <a:pt x="186334" y="128979"/>
                </a:lnTo>
                <a:lnTo>
                  <a:pt x="187560" y="130270"/>
                </a:lnTo>
                <a:lnTo>
                  <a:pt x="188884" y="131460"/>
                </a:lnTo>
                <a:lnTo>
                  <a:pt x="190300" y="132540"/>
                </a:lnTo>
                <a:lnTo>
                  <a:pt x="191738" y="133662"/>
                </a:lnTo>
                <a:lnTo>
                  <a:pt x="193079" y="134897"/>
                </a:lnTo>
                <a:lnTo>
                  <a:pt x="194315" y="136238"/>
                </a:lnTo>
                <a:lnTo>
                  <a:pt x="195437" y="137676"/>
                </a:lnTo>
                <a:lnTo>
                  <a:pt x="196438" y="139200"/>
                </a:lnTo>
                <a:lnTo>
                  <a:pt x="197310" y="140801"/>
                </a:lnTo>
                <a:lnTo>
                  <a:pt x="198049" y="142469"/>
                </a:lnTo>
                <a:lnTo>
                  <a:pt x="198650" y="144190"/>
                </a:lnTo>
                <a:lnTo>
                  <a:pt x="199107" y="145956"/>
                </a:lnTo>
                <a:lnTo>
                  <a:pt x="199419" y="147752"/>
                </a:lnTo>
                <a:lnTo>
                  <a:pt x="199583" y="149569"/>
                </a:lnTo>
                <a:lnTo>
                  <a:pt x="199597" y="151392"/>
                </a:lnTo>
                <a:lnTo>
                  <a:pt x="199463" y="153211"/>
                </a:lnTo>
                <a:lnTo>
                  <a:pt x="199180" y="155012"/>
                </a:lnTo>
                <a:lnTo>
                  <a:pt x="198751" y="156785"/>
                </a:lnTo>
                <a:lnTo>
                  <a:pt x="198179" y="158516"/>
                </a:lnTo>
                <a:lnTo>
                  <a:pt x="197467" y="160195"/>
                </a:lnTo>
                <a:lnTo>
                  <a:pt x="196620" y="161810"/>
                </a:lnTo>
                <a:lnTo>
                  <a:pt x="195644" y="163350"/>
                </a:lnTo>
                <a:lnTo>
                  <a:pt x="194545" y="164805"/>
                </a:lnTo>
                <a:lnTo>
                  <a:pt x="193331" y="166166"/>
                </a:lnTo>
                <a:lnTo>
                  <a:pt x="192010" y="167423"/>
                </a:lnTo>
                <a:lnTo>
                  <a:pt x="190591" y="168568"/>
                </a:lnTo>
                <a:lnTo>
                  <a:pt x="189082" y="169593"/>
                </a:lnTo>
                <a:lnTo>
                  <a:pt x="187495" y="170491"/>
                </a:lnTo>
                <a:lnTo>
                  <a:pt x="185840" y="171256"/>
                </a:lnTo>
                <a:lnTo>
                  <a:pt x="184128" y="171884"/>
                </a:lnTo>
                <a:lnTo>
                  <a:pt x="182370" y="172369"/>
                </a:lnTo>
                <a:lnTo>
                  <a:pt x="180578" y="172709"/>
                </a:lnTo>
                <a:lnTo>
                  <a:pt x="178765" y="172902"/>
                </a:lnTo>
                <a:lnTo>
                  <a:pt x="176942" y="172945"/>
                </a:lnTo>
                <a:lnTo>
                  <a:pt x="175122" y="172840"/>
                </a:lnTo>
                <a:lnTo>
                  <a:pt x="173316" y="172586"/>
                </a:lnTo>
                <a:lnTo>
                  <a:pt x="171537" y="172185"/>
                </a:lnTo>
                <a:lnTo>
                  <a:pt x="169797" y="171640"/>
                </a:lnTo>
                <a:lnTo>
                  <a:pt x="168107" y="170955"/>
                </a:lnTo>
                <a:lnTo>
                  <a:pt x="166463" y="170268"/>
                </a:lnTo>
                <a:lnTo>
                  <a:pt x="164770" y="169714"/>
                </a:lnTo>
                <a:lnTo>
                  <a:pt x="163038" y="169297"/>
                </a:lnTo>
                <a:lnTo>
                  <a:pt x="161279" y="169020"/>
                </a:lnTo>
                <a:lnTo>
                  <a:pt x="159503" y="168885"/>
                </a:lnTo>
                <a:lnTo>
                  <a:pt x="157722" y="168891"/>
                </a:lnTo>
                <a:lnTo>
                  <a:pt x="155947" y="169040"/>
                </a:lnTo>
                <a:lnTo>
                  <a:pt x="154189" y="169330"/>
                </a:lnTo>
                <a:lnTo>
                  <a:pt x="152460" y="169760"/>
                </a:lnTo>
                <a:lnTo>
                  <a:pt x="150772" y="170326"/>
                </a:lnTo>
                <a:lnTo>
                  <a:pt x="149133" y="171025"/>
                </a:lnTo>
                <a:lnTo>
                  <a:pt x="147556" y="171853"/>
                </a:lnTo>
                <a:lnTo>
                  <a:pt x="146050" y="172804"/>
                </a:lnTo>
                <a:lnTo>
                  <a:pt x="144625" y="173873"/>
                </a:lnTo>
                <a:lnTo>
                  <a:pt x="143289" y="175051"/>
                </a:lnTo>
                <a:lnTo>
                  <a:pt x="142052" y="176333"/>
                </a:lnTo>
                <a:lnTo>
                  <a:pt x="140922" y="177709"/>
                </a:lnTo>
                <a:lnTo>
                  <a:pt x="139904" y="179172"/>
                </a:lnTo>
                <a:lnTo>
                  <a:pt x="139007" y="180710"/>
                </a:lnTo>
                <a:lnTo>
                  <a:pt x="138236" y="182316"/>
                </a:lnTo>
                <a:lnTo>
                  <a:pt x="137595" y="183978"/>
                </a:lnTo>
                <a:lnTo>
                  <a:pt x="137089" y="185686"/>
                </a:lnTo>
                <a:lnTo>
                  <a:pt x="136721" y="187428"/>
                </a:lnTo>
                <a:lnTo>
                  <a:pt x="136493" y="189195"/>
                </a:lnTo>
                <a:lnTo>
                  <a:pt x="136246" y="191005"/>
                </a:lnTo>
                <a:lnTo>
                  <a:pt x="135851" y="192789"/>
                </a:lnTo>
                <a:lnTo>
                  <a:pt x="135312" y="194535"/>
                </a:lnTo>
                <a:lnTo>
                  <a:pt x="134631" y="196231"/>
                </a:lnTo>
                <a:lnTo>
                  <a:pt x="133814" y="197865"/>
                </a:lnTo>
                <a:lnTo>
                  <a:pt x="132865" y="199427"/>
                </a:lnTo>
                <a:lnTo>
                  <a:pt x="131792" y="200905"/>
                </a:lnTo>
                <a:lnTo>
                  <a:pt x="130601" y="202291"/>
                </a:lnTo>
                <a:lnTo>
                  <a:pt x="129301" y="203575"/>
                </a:lnTo>
                <a:lnTo>
                  <a:pt x="127900" y="204748"/>
                </a:lnTo>
                <a:lnTo>
                  <a:pt x="126408" y="205802"/>
                </a:lnTo>
                <a:lnTo>
                  <a:pt x="124834" y="206731"/>
                </a:lnTo>
                <a:lnTo>
                  <a:pt x="123189" y="207527"/>
                </a:lnTo>
                <a:lnTo>
                  <a:pt x="121485" y="208186"/>
                </a:lnTo>
                <a:lnTo>
                  <a:pt x="119733" y="208703"/>
                </a:lnTo>
                <a:lnTo>
                  <a:pt x="117944" y="209075"/>
                </a:lnTo>
                <a:lnTo>
                  <a:pt x="116130" y="209300"/>
                </a:lnTo>
                <a:lnTo>
                  <a:pt x="114305" y="209374"/>
                </a:lnTo>
                <a:lnTo>
                  <a:pt x="112479" y="209300"/>
                </a:lnTo>
                <a:lnTo>
                  <a:pt x="110666" y="209075"/>
                </a:lnTo>
                <a:lnTo>
                  <a:pt x="108877" y="208703"/>
                </a:lnTo>
                <a:lnTo>
                  <a:pt x="107124" y="208186"/>
                </a:lnTo>
                <a:lnTo>
                  <a:pt x="105420" y="207527"/>
                </a:lnTo>
                <a:lnTo>
                  <a:pt x="103776" y="206731"/>
                </a:lnTo>
                <a:lnTo>
                  <a:pt x="102202" y="205802"/>
                </a:lnTo>
                <a:lnTo>
                  <a:pt x="100710" y="204748"/>
                </a:lnTo>
                <a:lnTo>
                  <a:pt x="99309" y="203575"/>
                </a:lnTo>
                <a:lnTo>
                  <a:pt x="98008" y="202291"/>
                </a:lnTo>
                <a:lnTo>
                  <a:pt x="96818" y="200905"/>
                </a:lnTo>
                <a:lnTo>
                  <a:pt x="95744" y="199427"/>
                </a:lnTo>
                <a:lnTo>
                  <a:pt x="94796" y="197865"/>
                </a:lnTo>
                <a:lnTo>
                  <a:pt x="93979" y="196231"/>
                </a:lnTo>
                <a:lnTo>
                  <a:pt x="93298" y="194535"/>
                </a:lnTo>
                <a:lnTo>
                  <a:pt x="92758" y="192789"/>
                </a:lnTo>
                <a:lnTo>
                  <a:pt x="92364" y="191005"/>
                </a:lnTo>
                <a:lnTo>
                  <a:pt x="92116" y="189195"/>
                </a:lnTo>
                <a:lnTo>
                  <a:pt x="91889" y="187428"/>
                </a:lnTo>
                <a:lnTo>
                  <a:pt x="91521" y="185684"/>
                </a:lnTo>
                <a:lnTo>
                  <a:pt x="91015" y="183976"/>
                </a:lnTo>
                <a:lnTo>
                  <a:pt x="90374" y="182313"/>
                </a:lnTo>
                <a:lnTo>
                  <a:pt x="89602" y="180707"/>
                </a:lnTo>
                <a:lnTo>
                  <a:pt x="88705" y="179168"/>
                </a:lnTo>
                <a:lnTo>
                  <a:pt x="87688" y="177705"/>
                </a:lnTo>
                <a:lnTo>
                  <a:pt x="86556" y="176328"/>
                </a:lnTo>
                <a:lnTo>
                  <a:pt x="85319" y="175046"/>
                </a:lnTo>
                <a:lnTo>
                  <a:pt x="83983" y="173867"/>
                </a:lnTo>
                <a:lnTo>
                  <a:pt x="82557" y="172799"/>
                </a:lnTo>
                <a:lnTo>
                  <a:pt x="81050" y="171847"/>
                </a:lnTo>
                <a:lnTo>
                  <a:pt x="79473" y="171020"/>
                </a:lnTo>
                <a:lnTo>
                  <a:pt x="77834" y="170320"/>
                </a:lnTo>
                <a:lnTo>
                  <a:pt x="76144" y="169754"/>
                </a:lnTo>
                <a:lnTo>
                  <a:pt x="74415" y="169325"/>
                </a:lnTo>
                <a:lnTo>
                  <a:pt x="72657" y="169035"/>
                </a:lnTo>
                <a:lnTo>
                  <a:pt x="70881" y="168887"/>
                </a:lnTo>
                <a:lnTo>
                  <a:pt x="69099" y="168881"/>
                </a:lnTo>
                <a:lnTo>
                  <a:pt x="67323" y="169017"/>
                </a:lnTo>
                <a:lnTo>
                  <a:pt x="65563" y="169295"/>
                </a:lnTo>
                <a:lnTo>
                  <a:pt x="63830" y="169712"/>
                </a:lnTo>
                <a:lnTo>
                  <a:pt x="62137" y="170267"/>
                </a:lnTo>
                <a:lnTo>
                  <a:pt x="60493" y="170955"/>
                </a:lnTo>
                <a:lnTo>
                  <a:pt x="58803" y="171640"/>
                </a:lnTo>
                <a:lnTo>
                  <a:pt x="57063" y="172185"/>
                </a:lnTo>
                <a:lnTo>
                  <a:pt x="55284" y="172586"/>
                </a:lnTo>
                <a:lnTo>
                  <a:pt x="53478" y="172840"/>
                </a:lnTo>
                <a:lnTo>
                  <a:pt x="51658" y="172945"/>
                </a:lnTo>
                <a:lnTo>
                  <a:pt x="49835" y="172902"/>
                </a:lnTo>
                <a:lnTo>
                  <a:pt x="48022" y="172709"/>
                </a:lnTo>
                <a:lnTo>
                  <a:pt x="46230" y="172369"/>
                </a:lnTo>
                <a:lnTo>
                  <a:pt x="44472" y="171884"/>
                </a:lnTo>
                <a:lnTo>
                  <a:pt x="42760" y="171256"/>
                </a:lnTo>
                <a:lnTo>
                  <a:pt x="41105" y="170491"/>
                </a:lnTo>
                <a:lnTo>
                  <a:pt x="39518" y="169593"/>
                </a:lnTo>
                <a:lnTo>
                  <a:pt x="38009" y="168568"/>
                </a:lnTo>
                <a:lnTo>
                  <a:pt x="36590" y="167423"/>
                </a:lnTo>
                <a:lnTo>
                  <a:pt x="35269" y="166166"/>
                </a:lnTo>
                <a:lnTo>
                  <a:pt x="34055" y="164805"/>
                </a:lnTo>
                <a:lnTo>
                  <a:pt x="32956" y="163350"/>
                </a:lnTo>
                <a:lnTo>
                  <a:pt x="31980" y="161810"/>
                </a:lnTo>
                <a:lnTo>
                  <a:pt x="31133" y="160195"/>
                </a:lnTo>
                <a:lnTo>
                  <a:pt x="30421" y="158516"/>
                </a:lnTo>
                <a:lnTo>
                  <a:pt x="29849" y="156785"/>
                </a:lnTo>
                <a:lnTo>
                  <a:pt x="29420" y="155012"/>
                </a:lnTo>
                <a:lnTo>
                  <a:pt x="29137" y="153211"/>
                </a:lnTo>
                <a:lnTo>
                  <a:pt x="29003" y="151392"/>
                </a:lnTo>
                <a:lnTo>
                  <a:pt x="29017" y="149569"/>
                </a:lnTo>
                <a:lnTo>
                  <a:pt x="29181" y="147752"/>
                </a:lnTo>
                <a:lnTo>
                  <a:pt x="29493" y="145956"/>
                </a:lnTo>
                <a:lnTo>
                  <a:pt x="29950" y="144190"/>
                </a:lnTo>
                <a:lnTo>
                  <a:pt x="30551" y="142469"/>
                </a:lnTo>
                <a:lnTo>
                  <a:pt x="31290" y="140801"/>
                </a:lnTo>
                <a:lnTo>
                  <a:pt x="32162" y="139200"/>
                </a:lnTo>
                <a:lnTo>
                  <a:pt x="33163" y="137676"/>
                </a:lnTo>
                <a:lnTo>
                  <a:pt x="34285" y="136238"/>
                </a:lnTo>
                <a:lnTo>
                  <a:pt x="35521" y="134897"/>
                </a:lnTo>
                <a:lnTo>
                  <a:pt x="36862" y="133662"/>
                </a:lnTo>
                <a:lnTo>
                  <a:pt x="38300" y="132540"/>
                </a:lnTo>
                <a:lnTo>
                  <a:pt x="39716" y="131460"/>
                </a:lnTo>
                <a:lnTo>
                  <a:pt x="41040" y="130270"/>
                </a:lnTo>
                <a:lnTo>
                  <a:pt x="42266" y="128979"/>
                </a:lnTo>
                <a:lnTo>
                  <a:pt x="43385" y="127593"/>
                </a:lnTo>
                <a:lnTo>
                  <a:pt x="44389" y="126123"/>
                </a:lnTo>
                <a:lnTo>
                  <a:pt x="45273" y="124577"/>
                </a:lnTo>
                <a:lnTo>
                  <a:pt x="46031" y="122966"/>
                </a:lnTo>
                <a:lnTo>
                  <a:pt x="46657" y="121299"/>
                </a:lnTo>
                <a:lnTo>
                  <a:pt x="47149" y="119588"/>
                </a:lnTo>
                <a:lnTo>
                  <a:pt x="47502" y="117842"/>
                </a:lnTo>
                <a:lnTo>
                  <a:pt x="47715" y="116074"/>
                </a:lnTo>
                <a:lnTo>
                  <a:pt x="47786" y="114295"/>
                </a:lnTo>
                <a:lnTo>
                  <a:pt x="47715" y="112516"/>
                </a:lnTo>
                <a:lnTo>
                  <a:pt x="47502" y="110748"/>
                </a:lnTo>
                <a:lnTo>
                  <a:pt x="47149" y="109003"/>
                </a:lnTo>
                <a:lnTo>
                  <a:pt x="46657" y="107291"/>
                </a:lnTo>
                <a:lnTo>
                  <a:pt x="46031" y="105625"/>
                </a:lnTo>
                <a:lnTo>
                  <a:pt x="45273" y="104013"/>
                </a:lnTo>
                <a:lnTo>
                  <a:pt x="44389" y="102467"/>
                </a:lnTo>
                <a:lnTo>
                  <a:pt x="43385" y="100997"/>
                </a:lnTo>
                <a:lnTo>
                  <a:pt x="42266" y="99612"/>
                </a:lnTo>
                <a:lnTo>
                  <a:pt x="41040" y="98320"/>
                </a:lnTo>
                <a:lnTo>
                  <a:pt x="39716" y="97130"/>
                </a:lnTo>
                <a:lnTo>
                  <a:pt x="38300" y="96050"/>
                </a:lnTo>
                <a:lnTo>
                  <a:pt x="36864" y="94928"/>
                </a:lnTo>
                <a:lnTo>
                  <a:pt x="35525" y="93692"/>
                </a:lnTo>
                <a:lnTo>
                  <a:pt x="34291" y="92352"/>
                </a:lnTo>
                <a:lnTo>
                  <a:pt x="33171" y="90914"/>
                </a:lnTo>
                <a:lnTo>
                  <a:pt x="32172" y="89390"/>
                </a:lnTo>
                <a:lnTo>
                  <a:pt x="31301" y="87790"/>
                </a:lnTo>
                <a:lnTo>
                  <a:pt x="30563" y="86124"/>
                </a:lnTo>
                <a:lnTo>
                  <a:pt x="29964" y="84403"/>
                </a:lnTo>
                <a:lnTo>
                  <a:pt x="29508" y="82639"/>
                </a:lnTo>
                <a:lnTo>
                  <a:pt x="29197" y="80843"/>
                </a:lnTo>
                <a:lnTo>
                  <a:pt x="29034" y="79028"/>
                </a:lnTo>
                <a:lnTo>
                  <a:pt x="29019" y="77206"/>
                </a:lnTo>
                <a:lnTo>
                  <a:pt x="29154" y="75389"/>
                </a:lnTo>
                <a:lnTo>
                  <a:pt x="29436" y="73589"/>
                </a:lnTo>
                <a:lnTo>
                  <a:pt x="29865" y="71818"/>
                </a:lnTo>
                <a:lnTo>
                  <a:pt x="30437" y="70088"/>
                </a:lnTo>
                <a:lnTo>
                  <a:pt x="31148" y="68410"/>
                </a:lnTo>
                <a:lnTo>
                  <a:pt x="31994" y="66796"/>
                </a:lnTo>
                <a:lnTo>
                  <a:pt x="32969" y="65257"/>
                </a:lnTo>
                <a:lnTo>
                  <a:pt x="34067" y="63802"/>
                </a:lnTo>
                <a:lnTo>
                  <a:pt x="35279" y="62442"/>
                </a:lnTo>
                <a:lnTo>
                  <a:pt x="36599" y="61185"/>
                </a:lnTo>
                <a:lnTo>
                  <a:pt x="38017" y="60041"/>
                </a:lnTo>
                <a:lnTo>
                  <a:pt x="39524" y="59016"/>
                </a:lnTo>
                <a:lnTo>
                  <a:pt x="41109" y="58118"/>
                </a:lnTo>
                <a:lnTo>
                  <a:pt x="42763" y="57352"/>
                </a:lnTo>
                <a:lnTo>
                  <a:pt x="44473" y="56724"/>
                </a:lnTo>
                <a:lnTo>
                  <a:pt x="46229" y="56237"/>
                </a:lnTo>
                <a:lnTo>
                  <a:pt x="48019" y="55896"/>
                </a:lnTo>
                <a:lnTo>
                  <a:pt x="49831" y="55702"/>
                </a:lnTo>
                <a:lnTo>
                  <a:pt x="51653" y="55657"/>
                </a:lnTo>
                <a:lnTo>
                  <a:pt x="53472" y="55760"/>
                </a:lnTo>
                <a:lnTo>
                  <a:pt x="55277" y="56012"/>
                </a:lnTo>
                <a:lnTo>
                  <a:pt x="57055" y="56411"/>
                </a:lnTo>
                <a:lnTo>
                  <a:pt x="58794" y="56953"/>
                </a:lnTo>
                <a:lnTo>
                  <a:pt x="60484" y="57636"/>
                </a:lnTo>
                <a:lnTo>
                  <a:pt x="62127" y="58323"/>
                </a:lnTo>
                <a:lnTo>
                  <a:pt x="63820" y="58876"/>
                </a:lnTo>
                <a:lnTo>
                  <a:pt x="65552" y="59293"/>
                </a:lnTo>
                <a:lnTo>
                  <a:pt x="67312" y="59570"/>
                </a:lnTo>
                <a:lnTo>
                  <a:pt x="69088" y="59706"/>
                </a:lnTo>
                <a:lnTo>
                  <a:pt x="70869" y="59699"/>
                </a:lnTo>
                <a:lnTo>
                  <a:pt x="72644" y="59550"/>
                </a:lnTo>
                <a:lnTo>
                  <a:pt x="74401" y="59260"/>
                </a:lnTo>
                <a:lnTo>
                  <a:pt x="76130" y="58831"/>
                </a:lnTo>
                <a:lnTo>
                  <a:pt x="77819" y="58264"/>
                </a:lnTo>
                <a:lnTo>
                  <a:pt x="79457" y="57565"/>
                </a:lnTo>
                <a:lnTo>
                  <a:pt x="81034" y="56737"/>
                </a:lnTo>
                <a:lnTo>
                  <a:pt x="82540" y="55786"/>
                </a:lnTo>
                <a:lnTo>
                  <a:pt x="83966" y="54718"/>
                </a:lnTo>
                <a:lnTo>
                  <a:pt x="85301" y="53539"/>
                </a:lnTo>
                <a:lnTo>
                  <a:pt x="86538" y="52257"/>
                </a:lnTo>
                <a:lnTo>
                  <a:pt x="87669" y="50881"/>
                </a:lnTo>
                <a:lnTo>
                  <a:pt x="88686" y="49419"/>
                </a:lnTo>
                <a:lnTo>
                  <a:pt x="89583" y="47880"/>
                </a:lnTo>
                <a:lnTo>
                  <a:pt x="90355" y="46275"/>
                </a:lnTo>
                <a:lnTo>
                  <a:pt x="90995" y="44613"/>
                </a:lnTo>
                <a:lnTo>
                  <a:pt x="91501" y="42905"/>
                </a:lnTo>
                <a:lnTo>
                  <a:pt x="91870" y="41162"/>
                </a:lnTo>
                <a:lnTo>
                  <a:pt x="92097" y="39395"/>
                </a:lnTo>
              </a:path>
              <a:path w="228600" h="228600">
                <a:moveTo>
                  <a:pt x="85725" y="114300"/>
                </a:moveTo>
                <a:lnTo>
                  <a:pt x="85823" y="116660"/>
                </a:lnTo>
                <a:lnTo>
                  <a:pt x="86115" y="119003"/>
                </a:lnTo>
                <a:lnTo>
                  <a:pt x="86599" y="121315"/>
                </a:lnTo>
                <a:lnTo>
                  <a:pt x="87273" y="123578"/>
                </a:lnTo>
                <a:lnTo>
                  <a:pt x="88132" y="125778"/>
                </a:lnTo>
                <a:lnTo>
                  <a:pt x="89169" y="127900"/>
                </a:lnTo>
                <a:lnTo>
                  <a:pt x="90378" y="129929"/>
                </a:lnTo>
                <a:lnTo>
                  <a:pt x="91750" y="131851"/>
                </a:lnTo>
                <a:lnTo>
                  <a:pt x="93277" y="133653"/>
                </a:lnTo>
                <a:lnTo>
                  <a:pt x="94947" y="135323"/>
                </a:lnTo>
                <a:lnTo>
                  <a:pt x="96749" y="136850"/>
                </a:lnTo>
                <a:lnTo>
                  <a:pt x="98671" y="138222"/>
                </a:lnTo>
                <a:lnTo>
                  <a:pt x="100700" y="139431"/>
                </a:lnTo>
                <a:lnTo>
                  <a:pt x="102822" y="140468"/>
                </a:lnTo>
                <a:lnTo>
                  <a:pt x="105022" y="141327"/>
                </a:lnTo>
                <a:lnTo>
                  <a:pt x="107285" y="142001"/>
                </a:lnTo>
                <a:lnTo>
                  <a:pt x="109597" y="142485"/>
                </a:lnTo>
                <a:lnTo>
                  <a:pt x="111940" y="142777"/>
                </a:lnTo>
                <a:lnTo>
                  <a:pt x="114300" y="142875"/>
                </a:lnTo>
                <a:lnTo>
                  <a:pt x="116660" y="142777"/>
                </a:lnTo>
                <a:lnTo>
                  <a:pt x="119003" y="142485"/>
                </a:lnTo>
                <a:lnTo>
                  <a:pt x="121315" y="142001"/>
                </a:lnTo>
                <a:lnTo>
                  <a:pt x="123578" y="141327"/>
                </a:lnTo>
                <a:lnTo>
                  <a:pt x="125778" y="140468"/>
                </a:lnTo>
                <a:lnTo>
                  <a:pt x="127900" y="139431"/>
                </a:lnTo>
                <a:lnTo>
                  <a:pt x="129929" y="138222"/>
                </a:lnTo>
                <a:lnTo>
                  <a:pt x="131851" y="136850"/>
                </a:lnTo>
                <a:lnTo>
                  <a:pt x="133653" y="135323"/>
                </a:lnTo>
                <a:lnTo>
                  <a:pt x="135323" y="133653"/>
                </a:lnTo>
                <a:lnTo>
                  <a:pt x="136850" y="131851"/>
                </a:lnTo>
                <a:lnTo>
                  <a:pt x="138222" y="129929"/>
                </a:lnTo>
                <a:lnTo>
                  <a:pt x="139431" y="127900"/>
                </a:lnTo>
                <a:lnTo>
                  <a:pt x="140468" y="125778"/>
                </a:lnTo>
                <a:lnTo>
                  <a:pt x="141327" y="123578"/>
                </a:lnTo>
                <a:lnTo>
                  <a:pt x="142001" y="121315"/>
                </a:lnTo>
                <a:lnTo>
                  <a:pt x="142485" y="119003"/>
                </a:lnTo>
                <a:lnTo>
                  <a:pt x="142777" y="116660"/>
                </a:lnTo>
                <a:lnTo>
                  <a:pt x="142875" y="114300"/>
                </a:lnTo>
                <a:lnTo>
                  <a:pt x="142777" y="111940"/>
                </a:lnTo>
                <a:lnTo>
                  <a:pt x="142485" y="109597"/>
                </a:lnTo>
                <a:lnTo>
                  <a:pt x="142001" y="107285"/>
                </a:lnTo>
                <a:lnTo>
                  <a:pt x="141327" y="105022"/>
                </a:lnTo>
                <a:lnTo>
                  <a:pt x="140468" y="102822"/>
                </a:lnTo>
                <a:lnTo>
                  <a:pt x="139431" y="100700"/>
                </a:lnTo>
                <a:lnTo>
                  <a:pt x="138222" y="98671"/>
                </a:lnTo>
                <a:lnTo>
                  <a:pt x="136850" y="96749"/>
                </a:lnTo>
                <a:lnTo>
                  <a:pt x="135323" y="94947"/>
                </a:lnTo>
                <a:lnTo>
                  <a:pt x="133653" y="93277"/>
                </a:lnTo>
                <a:lnTo>
                  <a:pt x="131851" y="91750"/>
                </a:lnTo>
                <a:lnTo>
                  <a:pt x="129929" y="90378"/>
                </a:lnTo>
                <a:lnTo>
                  <a:pt x="127900" y="89169"/>
                </a:lnTo>
                <a:lnTo>
                  <a:pt x="125778" y="88132"/>
                </a:lnTo>
                <a:lnTo>
                  <a:pt x="123578" y="87273"/>
                </a:lnTo>
                <a:lnTo>
                  <a:pt x="121315" y="86599"/>
                </a:lnTo>
                <a:lnTo>
                  <a:pt x="119003" y="86115"/>
                </a:lnTo>
                <a:lnTo>
                  <a:pt x="116660" y="85823"/>
                </a:lnTo>
                <a:lnTo>
                  <a:pt x="114300" y="85725"/>
                </a:lnTo>
                <a:lnTo>
                  <a:pt x="111940" y="85823"/>
                </a:lnTo>
                <a:lnTo>
                  <a:pt x="109597" y="86115"/>
                </a:lnTo>
                <a:lnTo>
                  <a:pt x="107285" y="86599"/>
                </a:lnTo>
                <a:lnTo>
                  <a:pt x="105022" y="87273"/>
                </a:lnTo>
                <a:lnTo>
                  <a:pt x="102822" y="88132"/>
                </a:lnTo>
                <a:lnTo>
                  <a:pt x="100700" y="89169"/>
                </a:lnTo>
                <a:lnTo>
                  <a:pt x="98671" y="90378"/>
                </a:lnTo>
                <a:lnTo>
                  <a:pt x="96749" y="91750"/>
                </a:lnTo>
                <a:lnTo>
                  <a:pt x="94947" y="93277"/>
                </a:lnTo>
                <a:lnTo>
                  <a:pt x="93277" y="94947"/>
                </a:lnTo>
                <a:lnTo>
                  <a:pt x="91750" y="96749"/>
                </a:lnTo>
                <a:lnTo>
                  <a:pt x="90378" y="98671"/>
                </a:lnTo>
                <a:lnTo>
                  <a:pt x="89169" y="100700"/>
                </a:lnTo>
                <a:lnTo>
                  <a:pt x="88132" y="102822"/>
                </a:lnTo>
                <a:lnTo>
                  <a:pt x="87273" y="105022"/>
                </a:lnTo>
                <a:lnTo>
                  <a:pt x="86599" y="107285"/>
                </a:lnTo>
                <a:lnTo>
                  <a:pt x="86115" y="109597"/>
                </a:lnTo>
                <a:lnTo>
                  <a:pt x="85823" y="111940"/>
                </a:lnTo>
                <a:lnTo>
                  <a:pt x="8572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5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7E18237-2251-4327-AB6B-51DD3E4CC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629025"/>
            <a:ext cx="3781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機能的な要求</a:t>
            </a:r>
          </a:p>
        </p:txBody>
      </p:sp>
      <p:sp>
        <p:nvSpPr>
          <p:cNvPr id="16" name="example">
            <a:extLst xmlns:a="http://schemas.openxmlformats.org/drawingml/2006/main">
              <a:ext uri="{FF2B5EF4-FFF2-40B4-BE49-F238E27FC236}">
                <a16:creationId xmlns:a16="http://schemas.microsoft.com/office/drawing/2014/main" id="{BDB6F799-AC96-4FA6-86F9-01C612D07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152900"/>
            <a:ext cx="40957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迷わず資料を切り替えたい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046427-4761-4708-BF95-5D93B6CF3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33909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8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49D02E86-400D-4AA5-9E7F-D9861761C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338137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19" name="shape">
            <a:extLst xmlns:a="http://schemas.openxmlformats.org/drawingml/2006/main">
              <a:ext uri="{FF2B5EF4-FFF2-40B4-BE49-F238E27FC236}">
                <a16:creationId xmlns:a16="http://schemas.microsoft.com/office/drawing/2014/main" id="{BCB94574-9A06-4E39-BC65-A677718DC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3524250"/>
            <a:ext cx="4476750" cy="1885950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0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1D41871F-894B-4903-BFBF-B4D04FC90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37052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1" name="field-label">
            <a:extLst xmlns:a="http://schemas.openxmlformats.org/drawingml/2006/main">
              <a:ext uri="{FF2B5EF4-FFF2-40B4-BE49-F238E27FC236}">
                <a16:creationId xmlns:a16="http://schemas.microsoft.com/office/drawing/2014/main" id="{E85FFE91-B499-4080-AA7E-94FFDCE5C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629025"/>
            <a:ext cx="3781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情緒的な要求</a:t>
            </a:r>
          </a:p>
        </p:txBody>
      </p:sp>
      <p:sp>
        <p:nvSpPr>
          <p:cNvPr id="22" name="example">
            <a:extLst xmlns:a="http://schemas.openxmlformats.org/drawingml/2006/main">
              <a:ext uri="{FF2B5EF4-FFF2-40B4-BE49-F238E27FC236}">
                <a16:creationId xmlns:a16="http://schemas.microsoft.com/office/drawing/2014/main" id="{B5A3D38D-4F65-4FE7-BC3D-B4745AC76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4152900"/>
            <a:ext cx="40957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操作の失敗を心配したくない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9F0AEE8-34E7-40B6-9226-FD4281076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6925" y="33909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4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08ECB91E-FB58-43E0-A792-B10372630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6925" y="338137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25" name="shape">
            <a:extLst xmlns:a="http://schemas.openxmlformats.org/drawingml/2006/main">
              <a:ext uri="{FF2B5EF4-FFF2-40B4-BE49-F238E27FC236}">
                <a16:creationId xmlns:a16="http://schemas.microsoft.com/office/drawing/2014/main" id="{8DDAADA8-E32B-491C-9A2D-2FD8CD38F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524250"/>
            <a:ext cx="4476750" cy="1885950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6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E7DF4DCF-6099-44D3-B301-FAB44C834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4625" y="37052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7" name="field-label">
            <a:extLst xmlns:a="http://schemas.openxmlformats.org/drawingml/2006/main">
              <a:ext uri="{FF2B5EF4-FFF2-40B4-BE49-F238E27FC236}">
                <a16:creationId xmlns:a16="http://schemas.microsoft.com/office/drawing/2014/main" id="{E6D96ED7-60E3-4C36-98D0-608F77B3E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77525" y="3629025"/>
            <a:ext cx="3781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社会的な要求</a:t>
            </a:r>
          </a:p>
        </p:txBody>
      </p:sp>
      <p:sp>
        <p:nvSpPr>
          <p:cNvPr id="28" name="example">
            <a:extLst xmlns:a="http://schemas.openxmlformats.org/drawingml/2006/main">
              <a:ext uri="{FF2B5EF4-FFF2-40B4-BE49-F238E27FC236}">
                <a16:creationId xmlns:a16="http://schemas.microsoft.com/office/drawing/2014/main" id="{8512E6AA-CBCC-4FA2-B3DF-5F3F00A46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4152900"/>
            <a:ext cx="40957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準備できている人と思われたい</a:t>
            </a:r>
          </a:p>
        </p:txBody>
      </p:sp>
      <p:sp>
        <p:nvSpPr>
          <p:cNvPr id="29" name="shape">
            <a:extLst xmlns:a="http://schemas.openxmlformats.org/drawingml/2006/main">
              <a:ext uri="{FF2B5EF4-FFF2-40B4-BE49-F238E27FC236}">
                <a16:creationId xmlns:a16="http://schemas.microsoft.com/office/drawing/2014/main" id="{A1AAC118-2D67-4B3C-8C53-A19553B50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38800"/>
            <a:ext cx="14020800" cy="9144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0" name="body">
            <a:extLst xmlns:a="http://schemas.openxmlformats.org/drawingml/2006/main">
              <a:ext uri="{FF2B5EF4-FFF2-40B4-BE49-F238E27FC236}">
                <a16:creationId xmlns:a16="http://schemas.microsoft.com/office/drawing/2014/main" id="{2C020C1A-2AA4-4A6B-8250-7DA189BE3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715000"/>
            <a:ext cx="13639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両立する条件</a:t>
            </a:r>
          </a:p>
        </p:txBody>
      </p:sp>
      <p:sp>
        <p:nvSpPr>
          <p:cNvPr id="31" name="body">
            <a:extLst xmlns:a="http://schemas.openxmlformats.org/drawingml/2006/main">
              <a:ext uri="{FF2B5EF4-FFF2-40B4-BE49-F238E27FC236}">
                <a16:creationId xmlns:a16="http://schemas.microsoft.com/office/drawing/2014/main" id="{1F001EC6-66C4-4F06-97BB-9BA95DE87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105525"/>
            <a:ext cx="136398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事前確認と本番中の分かりやすい状態表示</a:t>
            </a:r>
          </a:p>
        </p:txBody>
      </p:sp>
      <p:sp>
        <p:nvSpPr>
          <p:cNvPr id="32" name="shape">
            <a:extLst xmlns:a="http://schemas.openxmlformats.org/drawingml/2006/main">
              <a:ext uri="{FF2B5EF4-FFF2-40B4-BE49-F238E27FC236}">
                <a16:creationId xmlns:a16="http://schemas.microsoft.com/office/drawing/2014/main" id="{84B6B1DF-E917-476E-B1D7-7E65EF482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854B446-B1F7-4234-A699-D552C8F6B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1502317-32EB-4162-9A8C-EFD247E12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35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AC47B1E1-BCD0-4B37-8789-332AAC1D3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36" name="annotation">
            <a:extLst xmlns:a="http://schemas.openxmlformats.org/drawingml/2006/main">
              <a:ext uri="{FF2B5EF4-FFF2-40B4-BE49-F238E27FC236}">
                <a16:creationId xmlns:a16="http://schemas.microsoft.com/office/drawing/2014/main" id="{A55D420C-65FF-438A-A578-8F6553D30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三つの要求は、同じ出来事について書く</a:t>
            </a:r>
          </a:p>
        </p:txBody>
      </p:sp>
      <p:sp>
        <p:nvSpPr>
          <p:cNvPr id="37" name="shape">
            <a:extLst xmlns:a="http://schemas.openxmlformats.org/drawingml/2006/main">
              <a:ext uri="{FF2B5EF4-FFF2-40B4-BE49-F238E27FC236}">
                <a16:creationId xmlns:a16="http://schemas.microsoft.com/office/drawing/2014/main" id="{5E393110-E2DA-4D4C-896A-7EDD1118C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2D936A7F-2E21-4E7D-8B90-2711A1FD6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4D2DC14-D7F4-4040-9786-F735FE4E9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40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4FB77474-A073-4CE7-A0B5-B24E02ECD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41" name="annotation">
            <a:extLst xmlns:a="http://schemas.openxmlformats.org/drawingml/2006/main">
              <a:ext uri="{FF2B5EF4-FFF2-40B4-BE49-F238E27FC236}">
                <a16:creationId xmlns:a16="http://schemas.microsoft.com/office/drawing/2014/main" id="{48695E17-6508-4C20-AC0E-68A7C3E55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気持ちや見られ方は、本人の言葉で確かめる</a:t>
            </a:r>
          </a:p>
        </p:txBody>
      </p:sp>
    </p:spTree>
    <p:extLst>
      <p:ext uri="{BB962C8B-B14F-4D97-AF65-F5344CB8AC3E}">
        <p14:creationId xmlns:p14="http://schemas.microsoft.com/office/powerpoint/2010/main" val="148540836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icon:pencil">
            <a:extLst xmlns:a="http://schemas.openxmlformats.org/drawingml/2006/main">
              <a:ext uri="{FF2B5EF4-FFF2-40B4-BE49-F238E27FC236}">
                <a16:creationId xmlns:a16="http://schemas.microsoft.com/office/drawing/2014/main" id="{C8E9BC58-8D1C-4922-9578-125C405D8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ED7E235-6C37-49BA-B0A5-AF2394AA2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4A13D1B4-E07A-40B1-813E-B437B9C43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BD602EDE-FC0D-4768-9150-63B745A61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75328114-9AFC-46DE-AFB9-C4DEAFB4D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機能・情緒・社会の課題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58B7765B-5A85-435A-B772-F790E5C27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7B2DFC-065B-4ED2-96B7-8651504CE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B18D5E00-3E55-4C2A-9636-77C356542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56E9F59C-7244-4DAA-9F24-3A548A223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ARC-SG-19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C51CD814-4B64-40C0-8738-95F021DDF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14020800" cy="942975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F7F8FA"/>
          </a:solidFill>
          <a:ln xmlns:a="http://schemas.openxmlformats.org/drawingml/2006/main" w="0">
            <a:noFill/>
          </a:ln>
        </p:spPr>
      </p:sp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B032E632-9449-4838-8A64-2F4648991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438400"/>
            <a:ext cx="13639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共通の出来事</a:t>
            </a:r>
          </a:p>
        </p:txBody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369BDED2-B364-4985-9A32-06766EE1B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828925"/>
            <a:ext cx="13639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3" name="shape">
            <a:extLst xmlns:a="http://schemas.openxmlformats.org/drawingml/2006/main">
              <a:ext uri="{FF2B5EF4-FFF2-40B4-BE49-F238E27FC236}">
                <a16:creationId xmlns:a16="http://schemas.microsoft.com/office/drawing/2014/main" id="{98958BB6-64AF-4919-B007-65C888B8F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4476750" cy="1885950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4" name="icon:settings">
            <a:extLst xmlns:a="http://schemas.openxmlformats.org/drawingml/2006/main">
              <a:ext uri="{FF2B5EF4-FFF2-40B4-BE49-F238E27FC236}">
                <a16:creationId xmlns:a16="http://schemas.microsoft.com/office/drawing/2014/main" id="{37FC1849-BF8B-4EB9-97DB-3220325B2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7052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92116" y="39395"/>
                </a:moveTo>
                <a:lnTo>
                  <a:pt x="92364" y="37585"/>
                </a:lnTo>
                <a:lnTo>
                  <a:pt x="92758" y="35801"/>
                </a:lnTo>
                <a:lnTo>
                  <a:pt x="93298" y="34055"/>
                </a:lnTo>
                <a:lnTo>
                  <a:pt x="93979" y="32360"/>
                </a:lnTo>
                <a:lnTo>
                  <a:pt x="94796" y="30726"/>
                </a:lnTo>
                <a:lnTo>
                  <a:pt x="95744" y="29164"/>
                </a:lnTo>
                <a:lnTo>
                  <a:pt x="96818" y="27685"/>
                </a:lnTo>
                <a:lnTo>
                  <a:pt x="98008" y="26299"/>
                </a:lnTo>
                <a:lnTo>
                  <a:pt x="99309" y="25015"/>
                </a:lnTo>
                <a:lnTo>
                  <a:pt x="100710" y="23842"/>
                </a:lnTo>
                <a:lnTo>
                  <a:pt x="102202" y="22788"/>
                </a:lnTo>
                <a:lnTo>
                  <a:pt x="103776" y="21860"/>
                </a:lnTo>
                <a:lnTo>
                  <a:pt x="105420" y="21063"/>
                </a:lnTo>
                <a:lnTo>
                  <a:pt x="107124" y="20404"/>
                </a:lnTo>
                <a:lnTo>
                  <a:pt x="108877" y="19887"/>
                </a:lnTo>
                <a:lnTo>
                  <a:pt x="110666" y="19515"/>
                </a:lnTo>
                <a:lnTo>
                  <a:pt x="112479" y="19291"/>
                </a:lnTo>
                <a:lnTo>
                  <a:pt x="114305" y="19216"/>
                </a:lnTo>
                <a:lnTo>
                  <a:pt x="116130" y="19291"/>
                </a:lnTo>
                <a:lnTo>
                  <a:pt x="117944" y="19515"/>
                </a:lnTo>
                <a:lnTo>
                  <a:pt x="119733" y="19887"/>
                </a:lnTo>
                <a:lnTo>
                  <a:pt x="121485" y="20404"/>
                </a:lnTo>
                <a:lnTo>
                  <a:pt x="123189" y="21063"/>
                </a:lnTo>
                <a:lnTo>
                  <a:pt x="124834" y="21860"/>
                </a:lnTo>
                <a:lnTo>
                  <a:pt x="126408" y="22788"/>
                </a:lnTo>
                <a:lnTo>
                  <a:pt x="127900" y="23842"/>
                </a:lnTo>
                <a:lnTo>
                  <a:pt x="129301" y="25015"/>
                </a:lnTo>
                <a:lnTo>
                  <a:pt x="130601" y="26299"/>
                </a:lnTo>
                <a:lnTo>
                  <a:pt x="131792" y="27685"/>
                </a:lnTo>
                <a:lnTo>
                  <a:pt x="132865" y="29164"/>
                </a:lnTo>
                <a:lnTo>
                  <a:pt x="133814" y="30726"/>
                </a:lnTo>
                <a:lnTo>
                  <a:pt x="134631" y="32360"/>
                </a:lnTo>
                <a:lnTo>
                  <a:pt x="135312" y="34055"/>
                </a:lnTo>
                <a:lnTo>
                  <a:pt x="135851" y="35801"/>
                </a:lnTo>
                <a:lnTo>
                  <a:pt x="136246" y="37585"/>
                </a:lnTo>
                <a:lnTo>
                  <a:pt x="136493" y="39395"/>
                </a:lnTo>
                <a:lnTo>
                  <a:pt x="136721" y="41162"/>
                </a:lnTo>
                <a:lnTo>
                  <a:pt x="137089" y="42905"/>
                </a:lnTo>
                <a:lnTo>
                  <a:pt x="137595" y="44613"/>
                </a:lnTo>
                <a:lnTo>
                  <a:pt x="138236" y="46275"/>
                </a:lnTo>
                <a:lnTo>
                  <a:pt x="139007" y="47880"/>
                </a:lnTo>
                <a:lnTo>
                  <a:pt x="139904" y="49419"/>
                </a:lnTo>
                <a:lnTo>
                  <a:pt x="140922" y="50881"/>
                </a:lnTo>
                <a:lnTo>
                  <a:pt x="142052" y="52257"/>
                </a:lnTo>
                <a:lnTo>
                  <a:pt x="143289" y="53539"/>
                </a:lnTo>
                <a:lnTo>
                  <a:pt x="144625" y="54718"/>
                </a:lnTo>
                <a:lnTo>
                  <a:pt x="146050" y="55786"/>
                </a:lnTo>
                <a:lnTo>
                  <a:pt x="147556" y="56737"/>
                </a:lnTo>
                <a:lnTo>
                  <a:pt x="149133" y="57565"/>
                </a:lnTo>
                <a:lnTo>
                  <a:pt x="150772" y="58264"/>
                </a:lnTo>
                <a:lnTo>
                  <a:pt x="152460" y="58831"/>
                </a:lnTo>
                <a:lnTo>
                  <a:pt x="154189" y="59260"/>
                </a:lnTo>
                <a:lnTo>
                  <a:pt x="155947" y="59550"/>
                </a:lnTo>
                <a:lnTo>
                  <a:pt x="157722" y="59699"/>
                </a:lnTo>
                <a:lnTo>
                  <a:pt x="159503" y="59706"/>
                </a:lnTo>
                <a:lnTo>
                  <a:pt x="161279" y="59570"/>
                </a:lnTo>
                <a:lnTo>
                  <a:pt x="163038" y="59293"/>
                </a:lnTo>
                <a:lnTo>
                  <a:pt x="164770" y="58876"/>
                </a:lnTo>
                <a:lnTo>
                  <a:pt x="166463" y="58323"/>
                </a:lnTo>
                <a:lnTo>
                  <a:pt x="168107" y="57636"/>
                </a:lnTo>
                <a:lnTo>
                  <a:pt x="169797" y="56950"/>
                </a:lnTo>
                <a:lnTo>
                  <a:pt x="171537" y="56406"/>
                </a:lnTo>
                <a:lnTo>
                  <a:pt x="173316" y="56005"/>
                </a:lnTo>
                <a:lnTo>
                  <a:pt x="175122" y="55751"/>
                </a:lnTo>
                <a:lnTo>
                  <a:pt x="176942" y="55645"/>
                </a:lnTo>
                <a:lnTo>
                  <a:pt x="178765" y="55689"/>
                </a:lnTo>
                <a:lnTo>
                  <a:pt x="180578" y="55881"/>
                </a:lnTo>
                <a:lnTo>
                  <a:pt x="182370" y="56222"/>
                </a:lnTo>
                <a:lnTo>
                  <a:pt x="184128" y="56707"/>
                </a:lnTo>
                <a:lnTo>
                  <a:pt x="185840" y="57334"/>
                </a:lnTo>
                <a:lnTo>
                  <a:pt x="187495" y="58100"/>
                </a:lnTo>
                <a:lnTo>
                  <a:pt x="189082" y="58998"/>
                </a:lnTo>
                <a:lnTo>
                  <a:pt x="190591" y="60023"/>
                </a:lnTo>
                <a:lnTo>
                  <a:pt x="192010" y="61167"/>
                </a:lnTo>
                <a:lnTo>
                  <a:pt x="193331" y="62424"/>
                </a:lnTo>
                <a:lnTo>
                  <a:pt x="194545" y="63785"/>
                </a:lnTo>
                <a:lnTo>
                  <a:pt x="195644" y="65240"/>
                </a:lnTo>
                <a:lnTo>
                  <a:pt x="196620" y="66781"/>
                </a:lnTo>
                <a:lnTo>
                  <a:pt x="197467" y="68396"/>
                </a:lnTo>
                <a:lnTo>
                  <a:pt x="198179" y="70075"/>
                </a:lnTo>
                <a:lnTo>
                  <a:pt x="198751" y="71806"/>
                </a:lnTo>
                <a:lnTo>
                  <a:pt x="199180" y="73578"/>
                </a:lnTo>
                <a:lnTo>
                  <a:pt x="199463" y="75380"/>
                </a:lnTo>
                <a:lnTo>
                  <a:pt x="199597" y="77198"/>
                </a:lnTo>
                <a:lnTo>
                  <a:pt x="199583" y="79022"/>
                </a:lnTo>
                <a:lnTo>
                  <a:pt x="199419" y="80838"/>
                </a:lnTo>
                <a:lnTo>
                  <a:pt x="199107" y="82635"/>
                </a:lnTo>
                <a:lnTo>
                  <a:pt x="198650" y="84400"/>
                </a:lnTo>
                <a:lnTo>
                  <a:pt x="198049" y="86122"/>
                </a:lnTo>
                <a:lnTo>
                  <a:pt x="197310" y="87789"/>
                </a:lnTo>
                <a:lnTo>
                  <a:pt x="196438" y="89390"/>
                </a:lnTo>
                <a:lnTo>
                  <a:pt x="195437" y="90915"/>
                </a:lnTo>
                <a:lnTo>
                  <a:pt x="194315" y="92352"/>
                </a:lnTo>
                <a:lnTo>
                  <a:pt x="193079" y="93693"/>
                </a:lnTo>
                <a:lnTo>
                  <a:pt x="191738" y="94928"/>
                </a:lnTo>
                <a:lnTo>
                  <a:pt x="190300" y="96050"/>
                </a:lnTo>
                <a:lnTo>
                  <a:pt x="188884" y="97130"/>
                </a:lnTo>
                <a:lnTo>
                  <a:pt x="187560" y="98320"/>
                </a:lnTo>
                <a:lnTo>
                  <a:pt x="186334" y="99612"/>
                </a:lnTo>
                <a:lnTo>
                  <a:pt x="185215" y="100997"/>
                </a:lnTo>
                <a:lnTo>
                  <a:pt x="184211" y="102467"/>
                </a:lnTo>
                <a:lnTo>
                  <a:pt x="183327" y="104013"/>
                </a:lnTo>
                <a:lnTo>
                  <a:pt x="182569" y="105625"/>
                </a:lnTo>
                <a:lnTo>
                  <a:pt x="181943" y="107291"/>
                </a:lnTo>
                <a:lnTo>
                  <a:pt x="181451" y="109003"/>
                </a:lnTo>
                <a:lnTo>
                  <a:pt x="181098" y="110748"/>
                </a:lnTo>
                <a:lnTo>
                  <a:pt x="180885" y="112516"/>
                </a:lnTo>
                <a:lnTo>
                  <a:pt x="180814" y="114295"/>
                </a:lnTo>
                <a:lnTo>
                  <a:pt x="180885" y="116074"/>
                </a:lnTo>
                <a:lnTo>
                  <a:pt x="181098" y="117842"/>
                </a:lnTo>
                <a:lnTo>
                  <a:pt x="181451" y="119588"/>
                </a:lnTo>
                <a:lnTo>
                  <a:pt x="181943" y="121299"/>
                </a:lnTo>
                <a:lnTo>
                  <a:pt x="182569" y="122966"/>
                </a:lnTo>
                <a:lnTo>
                  <a:pt x="183327" y="124577"/>
                </a:lnTo>
                <a:lnTo>
                  <a:pt x="184211" y="126123"/>
                </a:lnTo>
                <a:lnTo>
                  <a:pt x="185215" y="127593"/>
                </a:lnTo>
                <a:lnTo>
                  <a:pt x="186334" y="128979"/>
                </a:lnTo>
                <a:lnTo>
                  <a:pt x="187560" y="130270"/>
                </a:lnTo>
                <a:lnTo>
                  <a:pt x="188884" y="131460"/>
                </a:lnTo>
                <a:lnTo>
                  <a:pt x="190300" y="132540"/>
                </a:lnTo>
                <a:lnTo>
                  <a:pt x="191738" y="133662"/>
                </a:lnTo>
                <a:lnTo>
                  <a:pt x="193079" y="134897"/>
                </a:lnTo>
                <a:lnTo>
                  <a:pt x="194315" y="136238"/>
                </a:lnTo>
                <a:lnTo>
                  <a:pt x="195437" y="137676"/>
                </a:lnTo>
                <a:lnTo>
                  <a:pt x="196438" y="139200"/>
                </a:lnTo>
                <a:lnTo>
                  <a:pt x="197310" y="140801"/>
                </a:lnTo>
                <a:lnTo>
                  <a:pt x="198049" y="142469"/>
                </a:lnTo>
                <a:lnTo>
                  <a:pt x="198650" y="144190"/>
                </a:lnTo>
                <a:lnTo>
                  <a:pt x="199107" y="145956"/>
                </a:lnTo>
                <a:lnTo>
                  <a:pt x="199419" y="147752"/>
                </a:lnTo>
                <a:lnTo>
                  <a:pt x="199583" y="149569"/>
                </a:lnTo>
                <a:lnTo>
                  <a:pt x="199597" y="151392"/>
                </a:lnTo>
                <a:lnTo>
                  <a:pt x="199463" y="153211"/>
                </a:lnTo>
                <a:lnTo>
                  <a:pt x="199180" y="155012"/>
                </a:lnTo>
                <a:lnTo>
                  <a:pt x="198751" y="156785"/>
                </a:lnTo>
                <a:lnTo>
                  <a:pt x="198179" y="158516"/>
                </a:lnTo>
                <a:lnTo>
                  <a:pt x="197467" y="160195"/>
                </a:lnTo>
                <a:lnTo>
                  <a:pt x="196620" y="161810"/>
                </a:lnTo>
                <a:lnTo>
                  <a:pt x="195644" y="163350"/>
                </a:lnTo>
                <a:lnTo>
                  <a:pt x="194545" y="164805"/>
                </a:lnTo>
                <a:lnTo>
                  <a:pt x="193331" y="166166"/>
                </a:lnTo>
                <a:lnTo>
                  <a:pt x="192010" y="167423"/>
                </a:lnTo>
                <a:lnTo>
                  <a:pt x="190591" y="168568"/>
                </a:lnTo>
                <a:lnTo>
                  <a:pt x="189082" y="169593"/>
                </a:lnTo>
                <a:lnTo>
                  <a:pt x="187495" y="170491"/>
                </a:lnTo>
                <a:lnTo>
                  <a:pt x="185840" y="171256"/>
                </a:lnTo>
                <a:lnTo>
                  <a:pt x="184128" y="171884"/>
                </a:lnTo>
                <a:lnTo>
                  <a:pt x="182370" y="172369"/>
                </a:lnTo>
                <a:lnTo>
                  <a:pt x="180578" y="172709"/>
                </a:lnTo>
                <a:lnTo>
                  <a:pt x="178765" y="172902"/>
                </a:lnTo>
                <a:lnTo>
                  <a:pt x="176942" y="172945"/>
                </a:lnTo>
                <a:lnTo>
                  <a:pt x="175122" y="172840"/>
                </a:lnTo>
                <a:lnTo>
                  <a:pt x="173316" y="172586"/>
                </a:lnTo>
                <a:lnTo>
                  <a:pt x="171537" y="172185"/>
                </a:lnTo>
                <a:lnTo>
                  <a:pt x="169797" y="171640"/>
                </a:lnTo>
                <a:lnTo>
                  <a:pt x="168107" y="170955"/>
                </a:lnTo>
                <a:lnTo>
                  <a:pt x="166463" y="170268"/>
                </a:lnTo>
                <a:lnTo>
                  <a:pt x="164770" y="169714"/>
                </a:lnTo>
                <a:lnTo>
                  <a:pt x="163038" y="169297"/>
                </a:lnTo>
                <a:lnTo>
                  <a:pt x="161279" y="169020"/>
                </a:lnTo>
                <a:lnTo>
                  <a:pt x="159503" y="168885"/>
                </a:lnTo>
                <a:lnTo>
                  <a:pt x="157722" y="168891"/>
                </a:lnTo>
                <a:lnTo>
                  <a:pt x="155947" y="169040"/>
                </a:lnTo>
                <a:lnTo>
                  <a:pt x="154189" y="169330"/>
                </a:lnTo>
                <a:lnTo>
                  <a:pt x="152460" y="169760"/>
                </a:lnTo>
                <a:lnTo>
                  <a:pt x="150772" y="170326"/>
                </a:lnTo>
                <a:lnTo>
                  <a:pt x="149133" y="171025"/>
                </a:lnTo>
                <a:lnTo>
                  <a:pt x="147556" y="171853"/>
                </a:lnTo>
                <a:lnTo>
                  <a:pt x="146050" y="172804"/>
                </a:lnTo>
                <a:lnTo>
                  <a:pt x="144625" y="173873"/>
                </a:lnTo>
                <a:lnTo>
                  <a:pt x="143289" y="175051"/>
                </a:lnTo>
                <a:lnTo>
                  <a:pt x="142052" y="176333"/>
                </a:lnTo>
                <a:lnTo>
                  <a:pt x="140922" y="177709"/>
                </a:lnTo>
                <a:lnTo>
                  <a:pt x="139904" y="179172"/>
                </a:lnTo>
                <a:lnTo>
                  <a:pt x="139007" y="180710"/>
                </a:lnTo>
                <a:lnTo>
                  <a:pt x="138236" y="182316"/>
                </a:lnTo>
                <a:lnTo>
                  <a:pt x="137595" y="183978"/>
                </a:lnTo>
                <a:lnTo>
                  <a:pt x="137089" y="185686"/>
                </a:lnTo>
                <a:lnTo>
                  <a:pt x="136721" y="187428"/>
                </a:lnTo>
                <a:lnTo>
                  <a:pt x="136493" y="189195"/>
                </a:lnTo>
                <a:lnTo>
                  <a:pt x="136246" y="191005"/>
                </a:lnTo>
                <a:lnTo>
                  <a:pt x="135851" y="192789"/>
                </a:lnTo>
                <a:lnTo>
                  <a:pt x="135312" y="194535"/>
                </a:lnTo>
                <a:lnTo>
                  <a:pt x="134631" y="196231"/>
                </a:lnTo>
                <a:lnTo>
                  <a:pt x="133814" y="197865"/>
                </a:lnTo>
                <a:lnTo>
                  <a:pt x="132865" y="199427"/>
                </a:lnTo>
                <a:lnTo>
                  <a:pt x="131792" y="200905"/>
                </a:lnTo>
                <a:lnTo>
                  <a:pt x="130601" y="202291"/>
                </a:lnTo>
                <a:lnTo>
                  <a:pt x="129301" y="203575"/>
                </a:lnTo>
                <a:lnTo>
                  <a:pt x="127900" y="204748"/>
                </a:lnTo>
                <a:lnTo>
                  <a:pt x="126408" y="205802"/>
                </a:lnTo>
                <a:lnTo>
                  <a:pt x="124834" y="206731"/>
                </a:lnTo>
                <a:lnTo>
                  <a:pt x="123189" y="207527"/>
                </a:lnTo>
                <a:lnTo>
                  <a:pt x="121485" y="208186"/>
                </a:lnTo>
                <a:lnTo>
                  <a:pt x="119733" y="208703"/>
                </a:lnTo>
                <a:lnTo>
                  <a:pt x="117944" y="209075"/>
                </a:lnTo>
                <a:lnTo>
                  <a:pt x="116130" y="209300"/>
                </a:lnTo>
                <a:lnTo>
                  <a:pt x="114305" y="209374"/>
                </a:lnTo>
                <a:lnTo>
                  <a:pt x="112479" y="209300"/>
                </a:lnTo>
                <a:lnTo>
                  <a:pt x="110666" y="209075"/>
                </a:lnTo>
                <a:lnTo>
                  <a:pt x="108877" y="208703"/>
                </a:lnTo>
                <a:lnTo>
                  <a:pt x="107124" y="208186"/>
                </a:lnTo>
                <a:lnTo>
                  <a:pt x="105420" y="207527"/>
                </a:lnTo>
                <a:lnTo>
                  <a:pt x="103776" y="206731"/>
                </a:lnTo>
                <a:lnTo>
                  <a:pt x="102202" y="205802"/>
                </a:lnTo>
                <a:lnTo>
                  <a:pt x="100710" y="204748"/>
                </a:lnTo>
                <a:lnTo>
                  <a:pt x="99309" y="203575"/>
                </a:lnTo>
                <a:lnTo>
                  <a:pt x="98008" y="202291"/>
                </a:lnTo>
                <a:lnTo>
                  <a:pt x="96818" y="200905"/>
                </a:lnTo>
                <a:lnTo>
                  <a:pt x="95744" y="199427"/>
                </a:lnTo>
                <a:lnTo>
                  <a:pt x="94796" y="197865"/>
                </a:lnTo>
                <a:lnTo>
                  <a:pt x="93979" y="196231"/>
                </a:lnTo>
                <a:lnTo>
                  <a:pt x="93298" y="194535"/>
                </a:lnTo>
                <a:lnTo>
                  <a:pt x="92758" y="192789"/>
                </a:lnTo>
                <a:lnTo>
                  <a:pt x="92364" y="191005"/>
                </a:lnTo>
                <a:lnTo>
                  <a:pt x="92116" y="189195"/>
                </a:lnTo>
                <a:lnTo>
                  <a:pt x="91889" y="187428"/>
                </a:lnTo>
                <a:lnTo>
                  <a:pt x="91521" y="185684"/>
                </a:lnTo>
                <a:lnTo>
                  <a:pt x="91015" y="183976"/>
                </a:lnTo>
                <a:lnTo>
                  <a:pt x="90374" y="182313"/>
                </a:lnTo>
                <a:lnTo>
                  <a:pt x="89602" y="180707"/>
                </a:lnTo>
                <a:lnTo>
                  <a:pt x="88705" y="179168"/>
                </a:lnTo>
                <a:lnTo>
                  <a:pt x="87688" y="177705"/>
                </a:lnTo>
                <a:lnTo>
                  <a:pt x="86556" y="176328"/>
                </a:lnTo>
                <a:lnTo>
                  <a:pt x="85319" y="175046"/>
                </a:lnTo>
                <a:lnTo>
                  <a:pt x="83983" y="173867"/>
                </a:lnTo>
                <a:lnTo>
                  <a:pt x="82557" y="172799"/>
                </a:lnTo>
                <a:lnTo>
                  <a:pt x="81050" y="171847"/>
                </a:lnTo>
                <a:lnTo>
                  <a:pt x="79473" y="171020"/>
                </a:lnTo>
                <a:lnTo>
                  <a:pt x="77834" y="170320"/>
                </a:lnTo>
                <a:lnTo>
                  <a:pt x="76144" y="169754"/>
                </a:lnTo>
                <a:lnTo>
                  <a:pt x="74415" y="169325"/>
                </a:lnTo>
                <a:lnTo>
                  <a:pt x="72657" y="169035"/>
                </a:lnTo>
                <a:lnTo>
                  <a:pt x="70881" y="168887"/>
                </a:lnTo>
                <a:lnTo>
                  <a:pt x="69099" y="168881"/>
                </a:lnTo>
                <a:lnTo>
                  <a:pt x="67323" y="169017"/>
                </a:lnTo>
                <a:lnTo>
                  <a:pt x="65563" y="169295"/>
                </a:lnTo>
                <a:lnTo>
                  <a:pt x="63830" y="169712"/>
                </a:lnTo>
                <a:lnTo>
                  <a:pt x="62137" y="170267"/>
                </a:lnTo>
                <a:lnTo>
                  <a:pt x="60493" y="170955"/>
                </a:lnTo>
                <a:lnTo>
                  <a:pt x="58803" y="171640"/>
                </a:lnTo>
                <a:lnTo>
                  <a:pt x="57063" y="172185"/>
                </a:lnTo>
                <a:lnTo>
                  <a:pt x="55284" y="172586"/>
                </a:lnTo>
                <a:lnTo>
                  <a:pt x="53478" y="172840"/>
                </a:lnTo>
                <a:lnTo>
                  <a:pt x="51658" y="172945"/>
                </a:lnTo>
                <a:lnTo>
                  <a:pt x="49835" y="172902"/>
                </a:lnTo>
                <a:lnTo>
                  <a:pt x="48022" y="172709"/>
                </a:lnTo>
                <a:lnTo>
                  <a:pt x="46230" y="172369"/>
                </a:lnTo>
                <a:lnTo>
                  <a:pt x="44472" y="171884"/>
                </a:lnTo>
                <a:lnTo>
                  <a:pt x="42760" y="171256"/>
                </a:lnTo>
                <a:lnTo>
                  <a:pt x="41105" y="170491"/>
                </a:lnTo>
                <a:lnTo>
                  <a:pt x="39518" y="169593"/>
                </a:lnTo>
                <a:lnTo>
                  <a:pt x="38009" y="168568"/>
                </a:lnTo>
                <a:lnTo>
                  <a:pt x="36590" y="167423"/>
                </a:lnTo>
                <a:lnTo>
                  <a:pt x="35269" y="166166"/>
                </a:lnTo>
                <a:lnTo>
                  <a:pt x="34055" y="164805"/>
                </a:lnTo>
                <a:lnTo>
                  <a:pt x="32956" y="163350"/>
                </a:lnTo>
                <a:lnTo>
                  <a:pt x="31980" y="161810"/>
                </a:lnTo>
                <a:lnTo>
                  <a:pt x="31133" y="160195"/>
                </a:lnTo>
                <a:lnTo>
                  <a:pt x="30421" y="158516"/>
                </a:lnTo>
                <a:lnTo>
                  <a:pt x="29849" y="156785"/>
                </a:lnTo>
                <a:lnTo>
                  <a:pt x="29420" y="155012"/>
                </a:lnTo>
                <a:lnTo>
                  <a:pt x="29137" y="153211"/>
                </a:lnTo>
                <a:lnTo>
                  <a:pt x="29003" y="151392"/>
                </a:lnTo>
                <a:lnTo>
                  <a:pt x="29017" y="149569"/>
                </a:lnTo>
                <a:lnTo>
                  <a:pt x="29181" y="147752"/>
                </a:lnTo>
                <a:lnTo>
                  <a:pt x="29493" y="145956"/>
                </a:lnTo>
                <a:lnTo>
                  <a:pt x="29950" y="144190"/>
                </a:lnTo>
                <a:lnTo>
                  <a:pt x="30551" y="142469"/>
                </a:lnTo>
                <a:lnTo>
                  <a:pt x="31290" y="140801"/>
                </a:lnTo>
                <a:lnTo>
                  <a:pt x="32162" y="139200"/>
                </a:lnTo>
                <a:lnTo>
                  <a:pt x="33163" y="137676"/>
                </a:lnTo>
                <a:lnTo>
                  <a:pt x="34285" y="136238"/>
                </a:lnTo>
                <a:lnTo>
                  <a:pt x="35521" y="134897"/>
                </a:lnTo>
                <a:lnTo>
                  <a:pt x="36862" y="133662"/>
                </a:lnTo>
                <a:lnTo>
                  <a:pt x="38300" y="132540"/>
                </a:lnTo>
                <a:lnTo>
                  <a:pt x="39716" y="131460"/>
                </a:lnTo>
                <a:lnTo>
                  <a:pt x="41040" y="130270"/>
                </a:lnTo>
                <a:lnTo>
                  <a:pt x="42266" y="128979"/>
                </a:lnTo>
                <a:lnTo>
                  <a:pt x="43385" y="127593"/>
                </a:lnTo>
                <a:lnTo>
                  <a:pt x="44389" y="126123"/>
                </a:lnTo>
                <a:lnTo>
                  <a:pt x="45273" y="124577"/>
                </a:lnTo>
                <a:lnTo>
                  <a:pt x="46031" y="122966"/>
                </a:lnTo>
                <a:lnTo>
                  <a:pt x="46657" y="121299"/>
                </a:lnTo>
                <a:lnTo>
                  <a:pt x="47149" y="119588"/>
                </a:lnTo>
                <a:lnTo>
                  <a:pt x="47502" y="117842"/>
                </a:lnTo>
                <a:lnTo>
                  <a:pt x="47715" y="116074"/>
                </a:lnTo>
                <a:lnTo>
                  <a:pt x="47786" y="114295"/>
                </a:lnTo>
                <a:lnTo>
                  <a:pt x="47715" y="112516"/>
                </a:lnTo>
                <a:lnTo>
                  <a:pt x="47502" y="110748"/>
                </a:lnTo>
                <a:lnTo>
                  <a:pt x="47149" y="109003"/>
                </a:lnTo>
                <a:lnTo>
                  <a:pt x="46657" y="107291"/>
                </a:lnTo>
                <a:lnTo>
                  <a:pt x="46031" y="105625"/>
                </a:lnTo>
                <a:lnTo>
                  <a:pt x="45273" y="104013"/>
                </a:lnTo>
                <a:lnTo>
                  <a:pt x="44389" y="102467"/>
                </a:lnTo>
                <a:lnTo>
                  <a:pt x="43385" y="100997"/>
                </a:lnTo>
                <a:lnTo>
                  <a:pt x="42266" y="99612"/>
                </a:lnTo>
                <a:lnTo>
                  <a:pt x="41040" y="98320"/>
                </a:lnTo>
                <a:lnTo>
                  <a:pt x="39716" y="97130"/>
                </a:lnTo>
                <a:lnTo>
                  <a:pt x="38300" y="96050"/>
                </a:lnTo>
                <a:lnTo>
                  <a:pt x="36864" y="94928"/>
                </a:lnTo>
                <a:lnTo>
                  <a:pt x="35525" y="93692"/>
                </a:lnTo>
                <a:lnTo>
                  <a:pt x="34291" y="92352"/>
                </a:lnTo>
                <a:lnTo>
                  <a:pt x="33171" y="90914"/>
                </a:lnTo>
                <a:lnTo>
                  <a:pt x="32172" y="89390"/>
                </a:lnTo>
                <a:lnTo>
                  <a:pt x="31301" y="87790"/>
                </a:lnTo>
                <a:lnTo>
                  <a:pt x="30563" y="86124"/>
                </a:lnTo>
                <a:lnTo>
                  <a:pt x="29964" y="84403"/>
                </a:lnTo>
                <a:lnTo>
                  <a:pt x="29508" y="82639"/>
                </a:lnTo>
                <a:lnTo>
                  <a:pt x="29197" y="80843"/>
                </a:lnTo>
                <a:lnTo>
                  <a:pt x="29034" y="79028"/>
                </a:lnTo>
                <a:lnTo>
                  <a:pt x="29019" y="77206"/>
                </a:lnTo>
                <a:lnTo>
                  <a:pt x="29154" y="75389"/>
                </a:lnTo>
                <a:lnTo>
                  <a:pt x="29436" y="73589"/>
                </a:lnTo>
                <a:lnTo>
                  <a:pt x="29865" y="71818"/>
                </a:lnTo>
                <a:lnTo>
                  <a:pt x="30437" y="70088"/>
                </a:lnTo>
                <a:lnTo>
                  <a:pt x="31148" y="68410"/>
                </a:lnTo>
                <a:lnTo>
                  <a:pt x="31994" y="66796"/>
                </a:lnTo>
                <a:lnTo>
                  <a:pt x="32969" y="65257"/>
                </a:lnTo>
                <a:lnTo>
                  <a:pt x="34067" y="63802"/>
                </a:lnTo>
                <a:lnTo>
                  <a:pt x="35279" y="62442"/>
                </a:lnTo>
                <a:lnTo>
                  <a:pt x="36599" y="61185"/>
                </a:lnTo>
                <a:lnTo>
                  <a:pt x="38017" y="60041"/>
                </a:lnTo>
                <a:lnTo>
                  <a:pt x="39524" y="59016"/>
                </a:lnTo>
                <a:lnTo>
                  <a:pt x="41109" y="58118"/>
                </a:lnTo>
                <a:lnTo>
                  <a:pt x="42763" y="57352"/>
                </a:lnTo>
                <a:lnTo>
                  <a:pt x="44473" y="56724"/>
                </a:lnTo>
                <a:lnTo>
                  <a:pt x="46229" y="56237"/>
                </a:lnTo>
                <a:lnTo>
                  <a:pt x="48019" y="55896"/>
                </a:lnTo>
                <a:lnTo>
                  <a:pt x="49831" y="55702"/>
                </a:lnTo>
                <a:lnTo>
                  <a:pt x="51653" y="55657"/>
                </a:lnTo>
                <a:lnTo>
                  <a:pt x="53472" y="55760"/>
                </a:lnTo>
                <a:lnTo>
                  <a:pt x="55277" y="56012"/>
                </a:lnTo>
                <a:lnTo>
                  <a:pt x="57055" y="56411"/>
                </a:lnTo>
                <a:lnTo>
                  <a:pt x="58794" y="56953"/>
                </a:lnTo>
                <a:lnTo>
                  <a:pt x="60484" y="57636"/>
                </a:lnTo>
                <a:lnTo>
                  <a:pt x="62127" y="58323"/>
                </a:lnTo>
                <a:lnTo>
                  <a:pt x="63820" y="58876"/>
                </a:lnTo>
                <a:lnTo>
                  <a:pt x="65552" y="59293"/>
                </a:lnTo>
                <a:lnTo>
                  <a:pt x="67312" y="59570"/>
                </a:lnTo>
                <a:lnTo>
                  <a:pt x="69088" y="59706"/>
                </a:lnTo>
                <a:lnTo>
                  <a:pt x="70869" y="59699"/>
                </a:lnTo>
                <a:lnTo>
                  <a:pt x="72644" y="59550"/>
                </a:lnTo>
                <a:lnTo>
                  <a:pt x="74401" y="59260"/>
                </a:lnTo>
                <a:lnTo>
                  <a:pt x="76130" y="58831"/>
                </a:lnTo>
                <a:lnTo>
                  <a:pt x="77819" y="58264"/>
                </a:lnTo>
                <a:lnTo>
                  <a:pt x="79457" y="57565"/>
                </a:lnTo>
                <a:lnTo>
                  <a:pt x="81034" y="56737"/>
                </a:lnTo>
                <a:lnTo>
                  <a:pt x="82540" y="55786"/>
                </a:lnTo>
                <a:lnTo>
                  <a:pt x="83966" y="54718"/>
                </a:lnTo>
                <a:lnTo>
                  <a:pt x="85301" y="53539"/>
                </a:lnTo>
                <a:lnTo>
                  <a:pt x="86538" y="52257"/>
                </a:lnTo>
                <a:lnTo>
                  <a:pt x="87669" y="50881"/>
                </a:lnTo>
                <a:lnTo>
                  <a:pt x="88686" y="49419"/>
                </a:lnTo>
                <a:lnTo>
                  <a:pt x="89583" y="47880"/>
                </a:lnTo>
                <a:lnTo>
                  <a:pt x="90355" y="46275"/>
                </a:lnTo>
                <a:lnTo>
                  <a:pt x="90995" y="44613"/>
                </a:lnTo>
                <a:lnTo>
                  <a:pt x="91501" y="42905"/>
                </a:lnTo>
                <a:lnTo>
                  <a:pt x="91870" y="41162"/>
                </a:lnTo>
                <a:lnTo>
                  <a:pt x="92097" y="39395"/>
                </a:lnTo>
              </a:path>
              <a:path w="228600" h="228600">
                <a:moveTo>
                  <a:pt x="85725" y="114300"/>
                </a:moveTo>
                <a:lnTo>
                  <a:pt x="85823" y="116660"/>
                </a:lnTo>
                <a:lnTo>
                  <a:pt x="86115" y="119003"/>
                </a:lnTo>
                <a:lnTo>
                  <a:pt x="86599" y="121315"/>
                </a:lnTo>
                <a:lnTo>
                  <a:pt x="87273" y="123578"/>
                </a:lnTo>
                <a:lnTo>
                  <a:pt x="88132" y="125778"/>
                </a:lnTo>
                <a:lnTo>
                  <a:pt x="89169" y="127900"/>
                </a:lnTo>
                <a:lnTo>
                  <a:pt x="90378" y="129929"/>
                </a:lnTo>
                <a:lnTo>
                  <a:pt x="91750" y="131851"/>
                </a:lnTo>
                <a:lnTo>
                  <a:pt x="93277" y="133653"/>
                </a:lnTo>
                <a:lnTo>
                  <a:pt x="94947" y="135323"/>
                </a:lnTo>
                <a:lnTo>
                  <a:pt x="96749" y="136850"/>
                </a:lnTo>
                <a:lnTo>
                  <a:pt x="98671" y="138222"/>
                </a:lnTo>
                <a:lnTo>
                  <a:pt x="100700" y="139431"/>
                </a:lnTo>
                <a:lnTo>
                  <a:pt x="102822" y="140468"/>
                </a:lnTo>
                <a:lnTo>
                  <a:pt x="105022" y="141327"/>
                </a:lnTo>
                <a:lnTo>
                  <a:pt x="107285" y="142001"/>
                </a:lnTo>
                <a:lnTo>
                  <a:pt x="109597" y="142485"/>
                </a:lnTo>
                <a:lnTo>
                  <a:pt x="111940" y="142777"/>
                </a:lnTo>
                <a:lnTo>
                  <a:pt x="114300" y="142875"/>
                </a:lnTo>
                <a:lnTo>
                  <a:pt x="116660" y="142777"/>
                </a:lnTo>
                <a:lnTo>
                  <a:pt x="119003" y="142485"/>
                </a:lnTo>
                <a:lnTo>
                  <a:pt x="121315" y="142001"/>
                </a:lnTo>
                <a:lnTo>
                  <a:pt x="123578" y="141327"/>
                </a:lnTo>
                <a:lnTo>
                  <a:pt x="125778" y="140468"/>
                </a:lnTo>
                <a:lnTo>
                  <a:pt x="127900" y="139431"/>
                </a:lnTo>
                <a:lnTo>
                  <a:pt x="129929" y="138222"/>
                </a:lnTo>
                <a:lnTo>
                  <a:pt x="131851" y="136850"/>
                </a:lnTo>
                <a:lnTo>
                  <a:pt x="133653" y="135323"/>
                </a:lnTo>
                <a:lnTo>
                  <a:pt x="135323" y="133653"/>
                </a:lnTo>
                <a:lnTo>
                  <a:pt x="136850" y="131851"/>
                </a:lnTo>
                <a:lnTo>
                  <a:pt x="138222" y="129929"/>
                </a:lnTo>
                <a:lnTo>
                  <a:pt x="139431" y="127900"/>
                </a:lnTo>
                <a:lnTo>
                  <a:pt x="140468" y="125778"/>
                </a:lnTo>
                <a:lnTo>
                  <a:pt x="141327" y="123578"/>
                </a:lnTo>
                <a:lnTo>
                  <a:pt x="142001" y="121315"/>
                </a:lnTo>
                <a:lnTo>
                  <a:pt x="142485" y="119003"/>
                </a:lnTo>
                <a:lnTo>
                  <a:pt x="142777" y="116660"/>
                </a:lnTo>
                <a:lnTo>
                  <a:pt x="142875" y="114300"/>
                </a:lnTo>
                <a:lnTo>
                  <a:pt x="142777" y="111940"/>
                </a:lnTo>
                <a:lnTo>
                  <a:pt x="142485" y="109597"/>
                </a:lnTo>
                <a:lnTo>
                  <a:pt x="142001" y="107285"/>
                </a:lnTo>
                <a:lnTo>
                  <a:pt x="141327" y="105022"/>
                </a:lnTo>
                <a:lnTo>
                  <a:pt x="140468" y="102822"/>
                </a:lnTo>
                <a:lnTo>
                  <a:pt x="139431" y="100700"/>
                </a:lnTo>
                <a:lnTo>
                  <a:pt x="138222" y="98671"/>
                </a:lnTo>
                <a:lnTo>
                  <a:pt x="136850" y="96749"/>
                </a:lnTo>
                <a:lnTo>
                  <a:pt x="135323" y="94947"/>
                </a:lnTo>
                <a:lnTo>
                  <a:pt x="133653" y="93277"/>
                </a:lnTo>
                <a:lnTo>
                  <a:pt x="131851" y="91750"/>
                </a:lnTo>
                <a:lnTo>
                  <a:pt x="129929" y="90378"/>
                </a:lnTo>
                <a:lnTo>
                  <a:pt x="127900" y="89169"/>
                </a:lnTo>
                <a:lnTo>
                  <a:pt x="125778" y="88132"/>
                </a:lnTo>
                <a:lnTo>
                  <a:pt x="123578" y="87273"/>
                </a:lnTo>
                <a:lnTo>
                  <a:pt x="121315" y="86599"/>
                </a:lnTo>
                <a:lnTo>
                  <a:pt x="119003" y="86115"/>
                </a:lnTo>
                <a:lnTo>
                  <a:pt x="116660" y="85823"/>
                </a:lnTo>
                <a:lnTo>
                  <a:pt x="114300" y="85725"/>
                </a:lnTo>
                <a:lnTo>
                  <a:pt x="111940" y="85823"/>
                </a:lnTo>
                <a:lnTo>
                  <a:pt x="109597" y="86115"/>
                </a:lnTo>
                <a:lnTo>
                  <a:pt x="107285" y="86599"/>
                </a:lnTo>
                <a:lnTo>
                  <a:pt x="105022" y="87273"/>
                </a:lnTo>
                <a:lnTo>
                  <a:pt x="102822" y="88132"/>
                </a:lnTo>
                <a:lnTo>
                  <a:pt x="100700" y="89169"/>
                </a:lnTo>
                <a:lnTo>
                  <a:pt x="98671" y="90378"/>
                </a:lnTo>
                <a:lnTo>
                  <a:pt x="96749" y="91750"/>
                </a:lnTo>
                <a:lnTo>
                  <a:pt x="94947" y="93277"/>
                </a:lnTo>
                <a:lnTo>
                  <a:pt x="93277" y="94947"/>
                </a:lnTo>
                <a:lnTo>
                  <a:pt x="91750" y="96749"/>
                </a:lnTo>
                <a:lnTo>
                  <a:pt x="90378" y="98671"/>
                </a:lnTo>
                <a:lnTo>
                  <a:pt x="89169" y="100700"/>
                </a:lnTo>
                <a:lnTo>
                  <a:pt x="88132" y="102822"/>
                </a:lnTo>
                <a:lnTo>
                  <a:pt x="87273" y="105022"/>
                </a:lnTo>
                <a:lnTo>
                  <a:pt x="86599" y="107285"/>
                </a:lnTo>
                <a:lnTo>
                  <a:pt x="86115" y="109597"/>
                </a:lnTo>
                <a:lnTo>
                  <a:pt x="85823" y="111940"/>
                </a:lnTo>
                <a:lnTo>
                  <a:pt x="8572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5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D696F9D-5537-4EED-9825-D65A6C2AA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629025"/>
            <a:ext cx="3781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機能的な要求</a:t>
            </a:r>
          </a:p>
        </p:txBody>
      </p:sp>
      <p:sp>
        <p:nvSpPr>
          <p:cNvPr id="16" name="input">
            <a:extLst xmlns:a="http://schemas.openxmlformats.org/drawingml/2006/main">
              <a:ext uri="{FF2B5EF4-FFF2-40B4-BE49-F238E27FC236}">
                <a16:creationId xmlns:a16="http://schemas.microsoft.com/office/drawing/2014/main" id="{35015F07-64F6-4BA2-B0F8-393803F83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152900"/>
            <a:ext cx="40957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7" name="shape">
            <a:extLst xmlns:a="http://schemas.openxmlformats.org/drawingml/2006/main">
              <a:ext uri="{FF2B5EF4-FFF2-40B4-BE49-F238E27FC236}">
                <a16:creationId xmlns:a16="http://schemas.microsoft.com/office/drawing/2014/main" id="{31DA34CB-9416-42B3-8902-F99E833B6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3524250"/>
            <a:ext cx="4476750" cy="1885950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8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6DCC2590-092C-444E-A0D9-5A604B447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37052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9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8A3D625-5FE5-4E6E-A928-F5FE305EE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629025"/>
            <a:ext cx="3781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情緒的な要求</a:t>
            </a:r>
          </a:p>
        </p:txBody>
      </p:sp>
      <p:sp>
        <p:nvSpPr>
          <p:cNvPr id="20" name="input">
            <a:extLst xmlns:a="http://schemas.openxmlformats.org/drawingml/2006/main">
              <a:ext uri="{FF2B5EF4-FFF2-40B4-BE49-F238E27FC236}">
                <a16:creationId xmlns:a16="http://schemas.microsoft.com/office/drawing/2014/main" id="{F23A882E-276F-4EED-81F1-6F74A1BF3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4152900"/>
            <a:ext cx="40957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1" name="shape">
            <a:extLst xmlns:a="http://schemas.openxmlformats.org/drawingml/2006/main">
              <a:ext uri="{FF2B5EF4-FFF2-40B4-BE49-F238E27FC236}">
                <a16:creationId xmlns:a16="http://schemas.microsoft.com/office/drawing/2014/main" id="{AFF1B9C1-2CCD-4A5B-965A-5180F12A0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524250"/>
            <a:ext cx="4476750" cy="1885950"/>
          </a:xfrm>
          <a:prstGeom xmlns:a="http://schemas.openxmlformats.org/drawingml/2006/main" prst="roundRect">
            <a:avLst>
              <a:gd name="adj" fmla="val 8081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2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27A944A2-72C0-48B4-BD31-A4D86B087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4625" y="37052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3" name="field-label">
            <a:extLst xmlns:a="http://schemas.openxmlformats.org/drawingml/2006/main">
              <a:ext uri="{FF2B5EF4-FFF2-40B4-BE49-F238E27FC236}">
                <a16:creationId xmlns:a16="http://schemas.microsoft.com/office/drawing/2014/main" id="{1A81C437-E284-4A03-95E7-AE59B4593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77525" y="3629025"/>
            <a:ext cx="3781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社会的な要求</a:t>
            </a:r>
          </a:p>
        </p:txBody>
      </p:sp>
      <p:sp>
        <p:nvSpPr>
          <p:cNvPr id="24" name="input">
            <a:extLst xmlns:a="http://schemas.openxmlformats.org/drawingml/2006/main">
              <a:ext uri="{FF2B5EF4-FFF2-40B4-BE49-F238E27FC236}">
                <a16:creationId xmlns:a16="http://schemas.microsoft.com/office/drawing/2014/main" id="{1D8D0CFA-42D4-430E-BF87-18791B6CF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4152900"/>
            <a:ext cx="40957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5" name="shape">
            <a:extLst xmlns:a="http://schemas.openxmlformats.org/drawingml/2006/main">
              <a:ext uri="{FF2B5EF4-FFF2-40B4-BE49-F238E27FC236}">
                <a16:creationId xmlns:a16="http://schemas.microsoft.com/office/drawing/2014/main" id="{27E14D6D-10F9-49F3-9D66-8A3EE6FE0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38800"/>
            <a:ext cx="14020800" cy="9144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6" name="body">
            <a:extLst xmlns:a="http://schemas.openxmlformats.org/drawingml/2006/main">
              <a:ext uri="{FF2B5EF4-FFF2-40B4-BE49-F238E27FC236}">
                <a16:creationId xmlns:a16="http://schemas.microsoft.com/office/drawing/2014/main" id="{29953BD3-4E89-496C-923C-A6FBBCC64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715000"/>
            <a:ext cx="13639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両立する条件</a:t>
            </a:r>
          </a:p>
        </p:txBody>
      </p:sp>
      <p:sp>
        <p:nvSpPr>
          <p:cNvPr id="27" name="body">
            <a:extLst xmlns:a="http://schemas.openxmlformats.org/drawingml/2006/main">
              <a:ext uri="{FF2B5EF4-FFF2-40B4-BE49-F238E27FC236}">
                <a16:creationId xmlns:a16="http://schemas.microsoft.com/office/drawing/2014/main" id="{C42804FB-1F05-4051-8E29-3ED606EDA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105525"/>
            <a:ext cx="136398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8" name="icon:pencil">
            <a:extLst xmlns:a="http://schemas.openxmlformats.org/drawingml/2006/main">
              <a:ext uri="{FF2B5EF4-FFF2-40B4-BE49-F238E27FC236}">
                <a16:creationId xmlns:a16="http://schemas.microsoft.com/office/drawing/2014/main" id="{76C61EB9-5DD5-423A-A663-291C58473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29" name="body">
            <a:extLst xmlns:a="http://schemas.openxmlformats.org/drawingml/2006/main">
              <a:ext uri="{FF2B5EF4-FFF2-40B4-BE49-F238E27FC236}">
                <a16:creationId xmlns:a16="http://schemas.microsoft.com/office/drawing/2014/main" id="{D5F05165-0002-42CF-9557-017576243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203426818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2026-10-07T00:00:40.5380000Z</dcterms:created>
  <dcterms:modified xsi:type="dcterms:W3CDTF">2026-10-07T00:00:40.5380000Z</dcterms:modified>
</coreProperties>
</file>