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02f8dcbd1742e2" /><Relationship Type="http://schemas.openxmlformats.org/officeDocument/2006/relationships/extended-properties" Target="/docProps/app.xml" Id="Re7cc7385cf8e4b7b" /><Relationship Type="http://schemas.openxmlformats.org/officeDocument/2006/relationships/officeDocument" Target="/ppt/presentation.xml" Id="R49e30e947c1544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860fd99f4941ae"/>
  </p:sldMasterIdLst>
  <p:notesMasterIdLst>
    <p:notesMasterId xmlns:r="http://schemas.openxmlformats.org/officeDocument/2006/relationships" r:id="Rc81536e5df6b490f"/>
  </p:notesMasterIdLst>
  <p:sldIdLst>
    <p:sldId xmlns:r="http://schemas.openxmlformats.org/officeDocument/2006/relationships" id="256" r:id="R8f8ca79a74f040dc"/>
    <p:sldId xmlns:r="http://schemas.openxmlformats.org/officeDocument/2006/relationships" id="257" r:id="Re1eb7236b14747ca"/>
    <p:sldId xmlns:r="http://schemas.openxmlformats.org/officeDocument/2006/relationships" id="258" r:id="R70f3eba01fa5473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70420e0c7f48b6" /><Relationship Type="http://schemas.openxmlformats.org/officeDocument/2006/relationships/slideMaster" Target="/ppt/slideMasters/slideMaster1.xml" Id="Re5860fd99f4941ae" /><Relationship Type="http://schemas.openxmlformats.org/officeDocument/2006/relationships/notesMaster" Target="/ppt/notesMasters/notesMaster1.xml" Id="Rc81536e5df6b490f" /><Relationship Type="http://schemas.openxmlformats.org/officeDocument/2006/relationships/presProps" Target="/ppt/presProps.xml" Id="R62660cf18a3e4027" /><Relationship Type="http://schemas.openxmlformats.org/officeDocument/2006/relationships/tableStyles" Target="/ppt/tableStyles.xml" Id="Rfebb808b1d2e4a2d" /><Relationship Type="http://schemas.openxmlformats.org/officeDocument/2006/relationships/slide" Target="/ppt/slides/slide1.xml" Id="R8f8ca79a74f040dc" /><Relationship Type="http://schemas.openxmlformats.org/officeDocument/2006/relationships/slide" Target="/ppt/slides/slide2.xml" Id="Re1eb7236b14747ca" /><Relationship Type="http://schemas.openxmlformats.org/officeDocument/2006/relationships/slide" Target="/ppt/slides/slide3.xml" Id="R70f3eba01fa5473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6fd65f820841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26c9ab013c40cc" /><Relationship Type="http://schemas.openxmlformats.org/officeDocument/2006/relationships/notesMaster" Target="/ppt/notesMasters/notesMaster1.xml" Id="R41f7a0c92ef540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6f83548d0e4a4a" /><Relationship Type="http://schemas.openxmlformats.org/officeDocument/2006/relationships/notesMaster" Target="/ppt/notesMasters/notesMaster1.xml" Id="Re4110c9e6cde49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529b6ed54446de" /><Relationship Type="http://schemas.openxmlformats.org/officeDocument/2006/relationships/notesMaster" Target="/ppt/notesMasters/notesMaster1.xml" Id="R79b301e9cf8347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現状のカスタマージャーニー</a:t>
            </a:r>
          </a:p>
          <a:p xmlns:a="http://schemas.openxmlformats.org/drawingml/2006/main">
            <a:r>
              <a:t>一連の行動を並べ、つまずく場面を見つける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現状のカスタマージャーニー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現状のカスタマージャーニー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1913c4b36243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015641c71c45a8" /><Relationship Type="http://schemas.openxmlformats.org/officeDocument/2006/relationships/slideLayout" Target="/ppt/slideLayouts/slideLayout1.xml" Id="Rd184ca0b50ab40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84ca0b50ab40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a4913a2724e43" /><Relationship Type="http://schemas.openxmlformats.org/officeDocument/2006/relationships/image" Target="/ppt/media/image.png" Id="Rfe89fb0c20014eaf" /><Relationship Type="http://schemas.openxmlformats.org/officeDocument/2006/relationships/notesSlide" Target="/ppt/notesSlides/notesSlide1.xml" Id="R7b3231644b514a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e3ab2aba3426b" /><Relationship Type="http://schemas.openxmlformats.org/officeDocument/2006/relationships/notesSlide" Target="/ppt/notesSlides/notesSlide2.xml" Id="R74723c4c83324b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e27d19842491d" /><Relationship Type="http://schemas.openxmlformats.org/officeDocument/2006/relationships/notesSlide" Target="/ppt/notesSlides/notesSlide3.xml" Id="R80e4547b6be245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4043A7A-753C-41AD-B1AE-5A1411B2C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B7FC1D4A-F8B6-4FAD-B723-306D1C09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4AECCC2-4B01-48C2-8F4E-BC8CA387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46864488-751B-4A46-AA8D-CEBF562A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6B3E7AC7-FFFE-4BCA-AA04-C9224EB4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FC135-DC55-4BC7-8634-674E4300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060C164E-3AE9-4898-81A0-32FFE150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448912-DCCA-47AC-9CCE-3376F0CA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route">
            <a:extLst xmlns:a="http://schemas.openxmlformats.org/drawingml/2006/main">
              <a:ext uri="{FF2B5EF4-FFF2-40B4-BE49-F238E27FC236}">
                <a16:creationId xmlns:a16="http://schemas.microsoft.com/office/drawing/2014/main" id="{169D1ADB-658E-4DE6-8E12-78D192F0C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8575" y="28575"/>
                </a:moveTo>
                <a:lnTo>
                  <a:pt x="104775" y="28575"/>
                </a:lnTo>
                <a:lnTo>
                  <a:pt x="104775" y="104775"/>
                </a:lnTo>
                <a:lnTo>
                  <a:pt x="28575" y="104775"/>
                </a:lnTo>
                <a:close/>
              </a:path>
              <a:path w="228600" h="228600">
                <a:moveTo>
                  <a:pt x="66675" y="104775"/>
                </a:moveTo>
                <a:lnTo>
                  <a:pt x="66675" y="142875"/>
                </a:lnTo>
                <a:lnTo>
                  <a:pt x="66740" y="144448"/>
                </a:lnTo>
                <a:lnTo>
                  <a:pt x="66935" y="146011"/>
                </a:lnTo>
                <a:lnTo>
                  <a:pt x="67258" y="147551"/>
                </a:lnTo>
                <a:lnTo>
                  <a:pt x="67707" y="149061"/>
                </a:lnTo>
                <a:lnTo>
                  <a:pt x="68280" y="150527"/>
                </a:lnTo>
                <a:lnTo>
                  <a:pt x="68971" y="151942"/>
                </a:lnTo>
                <a:lnTo>
                  <a:pt x="69777" y="153294"/>
                </a:lnTo>
                <a:lnTo>
                  <a:pt x="70692" y="154576"/>
                </a:lnTo>
                <a:lnTo>
                  <a:pt x="71709" y="155777"/>
                </a:lnTo>
                <a:lnTo>
                  <a:pt x="72823" y="156891"/>
                </a:lnTo>
                <a:lnTo>
                  <a:pt x="74024" y="157908"/>
                </a:lnTo>
                <a:lnTo>
                  <a:pt x="75306" y="158823"/>
                </a:lnTo>
                <a:lnTo>
                  <a:pt x="76658" y="159629"/>
                </a:lnTo>
                <a:lnTo>
                  <a:pt x="78073" y="160320"/>
                </a:lnTo>
                <a:lnTo>
                  <a:pt x="79539" y="160893"/>
                </a:lnTo>
                <a:lnTo>
                  <a:pt x="81049" y="161342"/>
                </a:lnTo>
                <a:lnTo>
                  <a:pt x="82589" y="161665"/>
                </a:lnTo>
                <a:lnTo>
                  <a:pt x="84152" y="161860"/>
                </a:lnTo>
                <a:lnTo>
                  <a:pt x="85725" y="161925"/>
                </a:lnTo>
                <a:lnTo>
                  <a:pt x="123825" y="161925"/>
                </a:lnTo>
              </a:path>
              <a:path w="228600" h="228600">
                <a:moveTo>
                  <a:pt x="123825" y="123825"/>
                </a:moveTo>
                <a:lnTo>
                  <a:pt x="200025" y="123825"/>
                </a:lnTo>
                <a:lnTo>
                  <a:pt x="200025" y="200025"/>
                </a:lnTo>
                <a:lnTo>
                  <a:pt x="123825" y="2000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A1ACA00-598D-4A7A-9526-8DE30B48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現状の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カスタマージャーニー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85735405-0882-4755-9CB2-5F55FE7F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一連の行動を並べ、つまずく場面を見つける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8D25144-89F7-4FB9-9F05-FF0CD7B7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BF64C0D-D42C-4E97-B6B3-17A9B817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ABDD5F3-DFD5-454D-A3B5-9F97AAEAB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89fb0c20014eaf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1A288C-F144-4E6B-9B3E-30FE10DD0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BCF95CC-65E3-4B0D-A2B8-7FAFEDEF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ARC-SG-18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7B0E1A5-D7FD-4F4A-8B61-0C19EA03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343669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16EE3C39-54A9-4773-BF84-608EE04D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CF4030C-2429-4A2C-9822-0B14E17A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D419083-85FA-4D28-B301-C46E889E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7D06A78-9F76-4DB4-91C6-DD2D2290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9537102-0005-490F-8C76-F7C664D4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現状のカスタマージャーニー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0CDDD38-1116-4635-9285-D0322FDA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引っ越し先のインターネット契約の場合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09312-C9DD-4853-AC79-76D073FD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BFEA518-E813-4C61-B52A-8CA18958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DCBA780C-BA1A-40BD-9CA2-A9299C33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ARC-SG-18   /   02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66900"/>
                <a:gridCol w="2430780"/>
                <a:gridCol w="2430780"/>
                <a:gridCol w="2430780"/>
                <a:gridCol w="2430780"/>
                <a:gridCol w="2430780"/>
              </a:tblGrid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きっかけ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探索・相談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申込み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結果の確認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利用開始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行動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引っ越しが決定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比較する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申し込む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工事日を確認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使い始める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接点・情報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不動産会社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比較サイト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申込み画面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確認メール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ルーター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困り事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期限が短い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条件が複雑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入力が長い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日程が分からない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開通まで使えない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23E50513-9326-4EDE-A7BF-7D01CF0FA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7C04A8-8BF0-46EF-87B1-2F7DDF858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6B4269-3D15-4345-87D7-AF6C6EE7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2D54578-DBBC-4D86-B236-BA4F4019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5" name="annotation">
            <a:extLst xmlns:a="http://schemas.openxmlformats.org/drawingml/2006/main">
              <a:ext uri="{FF2B5EF4-FFF2-40B4-BE49-F238E27FC236}">
                <a16:creationId xmlns:a16="http://schemas.microsoft.com/office/drawing/2014/main" id="{AA4B2DD5-6EE1-4323-B7A7-4505580A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実際に起きた順番で、行動と接点を書く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518C1D47-066B-49E8-B606-14AABB32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710253-0A49-4A7C-A004-0B272F81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E2DEB-B5D6-49E6-AF69-394E9720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13D7CEB9-6A74-4380-A27C-7A53DFFF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annotation">
            <a:extLst xmlns:a="http://schemas.openxmlformats.org/drawingml/2006/main">
              <a:ext uri="{FF2B5EF4-FFF2-40B4-BE49-F238E27FC236}">
                <a16:creationId xmlns:a16="http://schemas.microsoft.com/office/drawing/2014/main" id="{099E4676-8BD3-4B71-8F18-4CA343CEC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気持ちは本人の発言で確認し、想像だけで曲線を描かない</a:t>
            </a:r>
          </a:p>
        </p:txBody>
      </p:sp>
    </p:spTree>
    <p:extLst>
      <p:ext uri="{BB962C8B-B14F-4D97-AF65-F5344CB8AC3E}">
        <p14:creationId xmlns:p14="http://schemas.microsoft.com/office/powerpoint/2010/main" val="1742883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2E11669-0B48-4413-9B2B-7CAADD9D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E2D7F5A-D994-4365-B2A8-F9CB8B75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04C57F5-1008-40F9-A12D-6B1DAE90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DDFCE3C-F7BA-4412-BFB5-E33D9D45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D091CF6-9843-454B-8B1C-6D3A19506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現状のカスタマージャーニー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611508D-B8FF-4D31-8F60-CE4DC651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31C289-0592-44D4-A4B6-499ED803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8CC8036-DADE-452E-8077-7D29CD00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D0DEA00-D0D9-427F-9F13-209882CC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ARC-SG-18   /   03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66900"/>
                <a:gridCol w="2430780"/>
                <a:gridCol w="2430780"/>
                <a:gridCol w="2430780"/>
                <a:gridCol w="2430780"/>
                <a:gridCol w="2430780"/>
              </a:tblGrid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きっかけ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探索・相談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申込み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結果の確認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利用開始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行動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接点・情報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困り事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E22349A-E8DA-48AD-9D86-18C5D2A9F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8010E998-B7B3-45CD-BE75-0A9A86C71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1117862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2026-10-07T00:00:40.1170000Z</dcterms:created>
  <dcterms:modified xsi:type="dcterms:W3CDTF">2026-10-07T00:00:40.1170000Z</dcterms:modified>
</coreProperties>
</file>