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99af815b0e4b97" /><Relationship Type="http://schemas.openxmlformats.org/officeDocument/2006/relationships/extended-properties" Target="/docProps/app.xml" Id="Rb97f508f91564078" /><Relationship Type="http://schemas.openxmlformats.org/officeDocument/2006/relationships/officeDocument" Target="/ppt/presentation.xml" Id="R541cd056e86d40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f40834e1ce4327"/>
  </p:sldMasterIdLst>
  <p:notesMasterIdLst>
    <p:notesMasterId xmlns:r="http://schemas.openxmlformats.org/officeDocument/2006/relationships" r:id="Rbddb96b8b3f54915"/>
  </p:notesMasterIdLst>
  <p:sldIdLst>
    <p:sldId xmlns:r="http://schemas.openxmlformats.org/officeDocument/2006/relationships" id="256" r:id="Rb18fac3ef2924571"/>
    <p:sldId xmlns:r="http://schemas.openxmlformats.org/officeDocument/2006/relationships" id="257" r:id="Ra119e86668ec4c82"/>
    <p:sldId xmlns:r="http://schemas.openxmlformats.org/officeDocument/2006/relationships" id="258" r:id="Re0ca0e2845bc41f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8f6cc6c05e4c78" /><Relationship Type="http://schemas.openxmlformats.org/officeDocument/2006/relationships/slideMaster" Target="/ppt/slideMasters/slideMaster1.xml" Id="R60f40834e1ce4327" /><Relationship Type="http://schemas.openxmlformats.org/officeDocument/2006/relationships/notesMaster" Target="/ppt/notesMasters/notesMaster1.xml" Id="Rbddb96b8b3f54915" /><Relationship Type="http://schemas.openxmlformats.org/officeDocument/2006/relationships/presProps" Target="/ppt/presProps.xml" Id="R34c5bc99848746c6" /><Relationship Type="http://schemas.openxmlformats.org/officeDocument/2006/relationships/tableStyles" Target="/ppt/tableStyles.xml" Id="R1fee08b808984320" /><Relationship Type="http://schemas.openxmlformats.org/officeDocument/2006/relationships/slide" Target="/ppt/slides/slide1.xml" Id="Rb18fac3ef2924571" /><Relationship Type="http://schemas.openxmlformats.org/officeDocument/2006/relationships/slide" Target="/ppt/slides/slide2.xml" Id="Ra119e86668ec4c82" /><Relationship Type="http://schemas.openxmlformats.org/officeDocument/2006/relationships/slide" Target="/ppt/slides/slide3.xml" Id="Re0ca0e2845bc41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319d75140b48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9cd1e7e8e343c7" /><Relationship Type="http://schemas.openxmlformats.org/officeDocument/2006/relationships/notesMaster" Target="/ppt/notesMasters/notesMaster1.xml" Id="R5e29f1a31f6c41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13e97b6471400d" /><Relationship Type="http://schemas.openxmlformats.org/officeDocument/2006/relationships/notesMaster" Target="/ppt/notesMasters/notesMaster1.xml" Id="Ra2aa2b2a57ec4b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18c75291704e45" /><Relationship Type="http://schemas.openxmlformats.org/officeDocument/2006/relationships/notesMaster" Target="/ppt/notesMasters/notesMaster1.xml" Id="Rb49d7a09f94a45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課題発見のヒアリング</a:t>
            </a:r>
          </a:p>
          <a:p xmlns:a="http://schemas.openxmlformats.org/drawingml/2006/main">
            <a:r>
              <a:t>直近の出来事を聞き、実際の対処と結果を記録する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課題発見のヒアリング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課題発見のヒアリング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87ff23418d43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a961f98e454635" /><Relationship Type="http://schemas.openxmlformats.org/officeDocument/2006/relationships/slideLayout" Target="/ppt/slideLayouts/slideLayout1.xml" Id="R8496e4fc759149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96e4fc759149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2970f30094c59" /><Relationship Type="http://schemas.openxmlformats.org/officeDocument/2006/relationships/image" Target="/ppt/media/image.png" Id="R126fe8d757a24be4" /><Relationship Type="http://schemas.openxmlformats.org/officeDocument/2006/relationships/notesSlide" Target="/ppt/notesSlides/notesSlide1.xml" Id="Rd1b49f63db7043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56bdabcb8409d" /><Relationship Type="http://schemas.openxmlformats.org/officeDocument/2006/relationships/notesSlide" Target="/ppt/notesSlides/notesSlide2.xml" Id="R214f2ec0bc2740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7427e99b7347ef" /><Relationship Type="http://schemas.openxmlformats.org/officeDocument/2006/relationships/notesSlide" Target="/ppt/notesSlides/notesSlide3.xml" Id="Rfbb4f32b5c474f2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075203F-A22B-4B62-8277-6C78AC331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A99B8A0-E60F-43C1-A527-C70DA43E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56FB187-5578-4CF8-911C-7F9274CC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F71BBC71-2E1B-40DB-B251-BE814452B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E70C48F-8D09-404B-ABB4-24F92D056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71BAAD-AEC5-43F7-958A-734C10403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3840FA95-9E79-484A-8816-2052BD73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5B7F4D-3F0E-49F5-AF5F-3D1B93FC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3E992B3D-599B-4996-A42E-F2286794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6C4BA31-6AC8-4387-8D4C-D94090CF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課題発見のヒアリング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6025362E-02DC-48F7-BA9F-F0BBE40E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直近の出来事を聞き、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実際の対処と結果を記録する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F3EE99DF-6A47-4CC6-84FF-28DF9970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E65795A-3952-4923-A8A1-1E16274A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E20B544-A343-488D-A83D-C4B348A8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fe8d757a24be4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1B0768-4946-45E8-95A7-36B709E3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B3607254-D478-4C20-8910-D376D7BF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ARC-SG-16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D84ECE16-886B-4ABE-93EF-AEAD3E21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930953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EB121CE-2021-49C9-869D-E35D1C0C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FF97F6C-A47F-4985-A9C4-7CDDD6C0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D6554B0-F193-41D3-A5F0-F9BCE378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14A6547-6110-4D21-B791-11AEC0AD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5C012EA-1894-4300-B3AA-99F1BEA2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課題発見のヒアリング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3BA637D-AAC0-42CB-A41A-BF00978F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保育園への持ち物準備の場合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DCFB32-6C63-4B0E-8E9F-9CE0F61CC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EFE0E1A-BD61-4A17-B26A-EC9F69B9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D4E5A1F-3AA4-4114-8AF5-1DD9059C8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ARC-SG-16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50323C3A-2E78-4A6A-BADB-487E98934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838200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866DF9A-4AE0-4905-928F-F152287A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E9E929F-1D42-48E5-861F-E1F880D0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7686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起きた出来事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7D975146-B5EA-4A7C-B14F-16C1FE38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月曜に着替えを入れ忘れた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F065F-2BD4-4F63-8063-C8E00960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9E698CE-C7F7-4D71-A823-49F3AE32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99B4B384-E43C-4425-9739-203DE8BDC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2628900"/>
            <a:ext cx="76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DA55DD7C-9978-4C91-88F9-5B929CC1A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838200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8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BED16EF4-C081-48D9-8687-64711807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9624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B0791AA-90D1-409F-B44B-02B95D61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886200"/>
            <a:ext cx="7686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実際の対処</a:t>
            </a:r>
          </a:p>
        </p:txBody>
      </p:sp>
      <p:sp>
        <p:nvSpPr>
          <p:cNvPr id="20" name="example">
            <a:extLst xmlns:a="http://schemas.openxmlformats.org/drawingml/2006/main">
              <a:ext uri="{FF2B5EF4-FFF2-40B4-BE49-F238E27FC236}">
                <a16:creationId xmlns:a16="http://schemas.microsoft.com/office/drawing/2014/main" id="{F5DE6628-A37A-4BFC-905C-E01CF695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10075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登園後に家へ取りに戻った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82C0E7-2ECA-4DDF-864E-01224E3A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4807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2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DB107F5-BB0A-4606-AB2F-C31DDE1A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385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D9148399-F38B-4FA8-9E49-88C0DA73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048125"/>
            <a:ext cx="76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rPr>
              <a:t>02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58D6E066-ECB5-4130-9158-E964C53B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838200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A66180FB-409D-4C35-97D1-A219C061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E5F011F-8969-46F6-ABD2-3AEBAE83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305425"/>
            <a:ext cx="7686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結果と残る課題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4AB39130-CC74-4B02-BA91-311E8F8F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29300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出勤が20分遅れた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57994585-6D84-46EF-BCA6-6DD463B0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467350"/>
            <a:ext cx="76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rPr>
              <a:t>03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1BDBC7DB-69D6-43FB-B1E9-6555F0C3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362200"/>
            <a:ext cx="43434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85DE2DF-0E77-4C82-8195-95783D3D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B0EED50-8321-4E0E-BBC5-3D6A0613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2466975"/>
            <a:ext cx="3648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困らなかった場面</a:t>
            </a:r>
          </a:p>
        </p:txBody>
      </p:sp>
      <p:sp>
        <p:nvSpPr>
          <p:cNvPr id="32" name="example">
            <a:extLst xmlns:a="http://schemas.openxmlformats.org/drawingml/2006/main">
              <a:ext uri="{FF2B5EF4-FFF2-40B4-BE49-F238E27FC236}">
                <a16:creationId xmlns:a16="http://schemas.microsoft.com/office/drawing/2014/main" id="{6F9ED417-2EF7-42BC-9A7A-B40F65233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990850"/>
            <a:ext cx="3962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前夜に家族で確認した日は忘れなかった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5F6C34C3-F0FB-496C-93A9-E85A3F4FE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00575"/>
            <a:ext cx="43434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A09AF20-AC3A-40BA-BFF5-E6429EB7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4781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A9C5D62-7295-4E32-B2F0-B9C81108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705350"/>
            <a:ext cx="3648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分かった範囲</a:t>
            </a:r>
          </a:p>
        </p:txBody>
      </p:sp>
      <p:sp>
        <p:nvSpPr>
          <p:cNvPr id="36" name="example">
            <a:extLst xmlns:a="http://schemas.openxmlformats.org/drawingml/2006/main">
              <a:ext uri="{FF2B5EF4-FFF2-40B4-BE49-F238E27FC236}">
                <a16:creationId xmlns:a16="http://schemas.microsoft.com/office/drawing/2014/main" id="{7F06D13C-D2E8-45D4-A6EE-CB93D091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229225"/>
            <a:ext cx="3962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1人の1回の経験。頻度は未確認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8E9EECDB-4E70-44C8-971C-3997C1FB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4C426A6-BC21-4862-8F5B-8DD90596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1B2BEC8-8158-4722-87D6-044A8142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6035F78-D58F-4C21-A3EF-64648E8F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1" name="annotation">
            <a:extLst xmlns:a="http://schemas.openxmlformats.org/drawingml/2006/main">
              <a:ext uri="{FF2B5EF4-FFF2-40B4-BE49-F238E27FC236}">
                <a16:creationId xmlns:a16="http://schemas.microsoft.com/office/drawing/2014/main" id="{47599712-498B-4556-A06C-AA76022A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「こんなサービスが欲しいか」より、最後に困った場面を聞く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C4ED8C6A-5B65-4AEC-BF45-906BAE73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65AFE4E-7CD9-4077-9F0E-D7C368EC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060E41D-69DE-43B1-8CC1-6B5147BB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DB36C56-E1C4-405E-A057-B16E83DC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6" name="annotation">
            <a:extLst xmlns:a="http://schemas.openxmlformats.org/drawingml/2006/main">
              <a:ext uri="{FF2B5EF4-FFF2-40B4-BE49-F238E27FC236}">
                <a16:creationId xmlns:a16="http://schemas.microsoft.com/office/drawing/2014/main" id="{06BBA03F-46E1-4DD8-9C27-EF508555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発言は引用として残し、聞き手の解釈と分ける</a:t>
            </a:r>
          </a:p>
        </p:txBody>
      </p:sp>
    </p:spTree>
    <p:extLst>
      <p:ext uri="{BB962C8B-B14F-4D97-AF65-F5344CB8AC3E}">
        <p14:creationId xmlns:p14="http://schemas.microsoft.com/office/powerpoint/2010/main" val="21073646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3D26B9A-A76A-4459-B1C5-8AF02AEF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7A9AACB-DC92-45BF-8046-189E52AC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5F2FCEC-ECCF-4F7D-AFF1-74CC3099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06ED2AA-AEFC-47CF-9590-6CED55EF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C0B116D-D805-41AB-947D-3579B7A1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課題発見のヒアリング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59906AE-D38C-4BE9-9DA0-D5FB4D97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AA1740-F6D5-496A-840C-DAD18FAE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7CF30CE-7897-406A-AC79-566A2ACF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816D4D2-97FB-4B70-A919-1EFBBF6A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ARC-SG-16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1743B9A1-E088-45C6-B587-3903ACEE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838200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F81E31B-A8FE-49B0-B6D4-1760EB7BC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25BD031-11E8-406D-A9B9-5D52867D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7686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起きた出来事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B7AAB7AF-A593-4D57-A573-A6C375E3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5998EF36-5F51-41D0-A490-040DC183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2628900"/>
            <a:ext cx="76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2109D4E1-F5AC-4342-B90A-8DF93008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838200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6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AA38E955-1C3F-4337-B567-DB0F2C92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9624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75E1DC9-4CF3-45D1-84A0-6FA326209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886200"/>
            <a:ext cx="7686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実際の対処</a:t>
            </a:r>
          </a:p>
        </p:txBody>
      </p:sp>
      <p:sp>
        <p:nvSpPr>
          <p:cNvPr id="18" name="input">
            <a:extLst xmlns:a="http://schemas.openxmlformats.org/drawingml/2006/main">
              <a:ext uri="{FF2B5EF4-FFF2-40B4-BE49-F238E27FC236}">
                <a16:creationId xmlns:a16="http://schemas.microsoft.com/office/drawing/2014/main" id="{59D59DD5-8196-40D9-AF5C-E7476C96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10075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466BB69-F239-4FE2-BDB9-7FAD40D2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048125"/>
            <a:ext cx="76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rPr>
              <a:t>02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EE945E1B-3D55-4EAA-A40E-04632C01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838200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46E62F27-20C4-4805-8FE1-FC8A312A0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894B54A-FF64-44AC-89AC-FF92EDC7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305425"/>
            <a:ext cx="7686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結果と残る課題</a:t>
            </a:r>
          </a:p>
        </p:txBody>
      </p:sp>
      <p:sp>
        <p:nvSpPr>
          <p:cNvPr id="23" name="input">
            <a:extLst xmlns:a="http://schemas.openxmlformats.org/drawingml/2006/main">
              <a:ext uri="{FF2B5EF4-FFF2-40B4-BE49-F238E27FC236}">
                <a16:creationId xmlns:a16="http://schemas.microsoft.com/office/drawing/2014/main" id="{ECDDF9B7-FC0F-4C05-A842-A68D0769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29300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206DB8D6-5A5D-4B81-BB40-71BA786E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467350"/>
            <a:ext cx="76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70B5AA"/>
                </a:solidFill>
                <a:latin typeface="Noto Sans CJK JP"/>
                <a:ea typeface="Noto Sans CJK JP"/>
                <a:cs typeface="Noto Sans CJK JP"/>
              </a:rPr>
              <a:t>03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A69333CA-DB6A-410C-AA8A-91FA90D7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362200"/>
            <a:ext cx="43434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2A16582-CD07-45B6-AD22-D36491E0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4927E67-9A4F-49A8-995A-AAF1C102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2466975"/>
            <a:ext cx="3648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困らなかった場面</a:t>
            </a:r>
          </a:p>
        </p:txBody>
      </p:sp>
      <p:sp>
        <p:nvSpPr>
          <p:cNvPr id="28" name="input">
            <a:extLst xmlns:a="http://schemas.openxmlformats.org/drawingml/2006/main">
              <a:ext uri="{FF2B5EF4-FFF2-40B4-BE49-F238E27FC236}">
                <a16:creationId xmlns:a16="http://schemas.microsoft.com/office/drawing/2014/main" id="{DD4FF414-27E0-4421-97C7-C9A37749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990850"/>
            <a:ext cx="3962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6B007F68-8852-4942-9111-C625DBDF1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00575"/>
            <a:ext cx="43434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2314826-EFC8-44FC-9B8A-A7CF320D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4781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D47401D-8891-45AF-B288-23A687C3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705350"/>
            <a:ext cx="3648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分かった範囲</a:t>
            </a:r>
          </a:p>
        </p:txBody>
      </p:sp>
      <p:sp>
        <p:nvSpPr>
          <p:cNvPr id="32" name="input">
            <a:extLst xmlns:a="http://schemas.openxmlformats.org/drawingml/2006/main">
              <a:ext uri="{FF2B5EF4-FFF2-40B4-BE49-F238E27FC236}">
                <a16:creationId xmlns:a16="http://schemas.microsoft.com/office/drawing/2014/main" id="{9295FBF0-3459-4F29-91C5-78B740898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229225"/>
            <a:ext cx="3962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DDA6727-F74D-479E-84EF-18CFED518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510F8CD7-6CF3-4633-83A4-9535DD6B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402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2026-10-06T23:57:23.5660000Z</dcterms:created>
  <dcterms:modified xsi:type="dcterms:W3CDTF">2026-10-06T23:57:23.5660000Z</dcterms:modified>
</coreProperties>
</file>