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bcbf6a9e2844d7" /><Relationship Type="http://schemas.openxmlformats.org/officeDocument/2006/relationships/extended-properties" Target="/docProps/app.xml" Id="R04d457386e5849d3" /><Relationship Type="http://schemas.openxmlformats.org/officeDocument/2006/relationships/officeDocument" Target="/ppt/presentation.xml" Id="R87de40c54b2e48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4f3465357745e5"/>
  </p:sldMasterIdLst>
  <p:notesMasterIdLst>
    <p:notesMasterId xmlns:r="http://schemas.openxmlformats.org/officeDocument/2006/relationships" r:id="R72b12d3dfc6c4d2b"/>
  </p:notesMasterIdLst>
  <p:sldIdLst>
    <p:sldId xmlns:r="http://schemas.openxmlformats.org/officeDocument/2006/relationships" id="256" r:id="R081abe28e03a4abd"/>
    <p:sldId xmlns:r="http://schemas.openxmlformats.org/officeDocument/2006/relationships" id="257" r:id="R9a44a4e982e94ed9"/>
    <p:sldId xmlns:r="http://schemas.openxmlformats.org/officeDocument/2006/relationships" id="258" r:id="Rcc703ee6247149c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0bd40b29654608" /><Relationship Type="http://schemas.openxmlformats.org/officeDocument/2006/relationships/slideMaster" Target="/ppt/slideMasters/slideMaster1.xml" Id="R074f3465357745e5" /><Relationship Type="http://schemas.openxmlformats.org/officeDocument/2006/relationships/notesMaster" Target="/ppt/notesMasters/notesMaster1.xml" Id="R72b12d3dfc6c4d2b" /><Relationship Type="http://schemas.openxmlformats.org/officeDocument/2006/relationships/presProps" Target="/ppt/presProps.xml" Id="Rd326b63badac4e3e" /><Relationship Type="http://schemas.openxmlformats.org/officeDocument/2006/relationships/tableStyles" Target="/ppt/tableStyles.xml" Id="R3ed8fb931bc643a8" /><Relationship Type="http://schemas.openxmlformats.org/officeDocument/2006/relationships/slide" Target="/ppt/slides/slide1.xml" Id="R081abe28e03a4abd" /><Relationship Type="http://schemas.openxmlformats.org/officeDocument/2006/relationships/slide" Target="/ppt/slides/slide2.xml" Id="R9a44a4e982e94ed9" /><Relationship Type="http://schemas.openxmlformats.org/officeDocument/2006/relationships/slide" Target="/ppt/slides/slide3.xml" Id="Rcc703ee6247149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826365445043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7fd4e9fd4a4a82" /><Relationship Type="http://schemas.openxmlformats.org/officeDocument/2006/relationships/notesMaster" Target="/ppt/notesMasters/notesMaster1.xml" Id="Ra20a254f529049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0a1d85ca3f4755" /><Relationship Type="http://schemas.openxmlformats.org/officeDocument/2006/relationships/notesMaster" Target="/ppt/notesMasters/notesMaster1.xml" Id="Rf2c7d67e164b46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47eb20c9e14885" /><Relationship Type="http://schemas.openxmlformats.org/officeDocument/2006/relationships/notesMaster" Target="/ppt/notesMasters/notesMaster1.xml" Id="R2f8ab118191946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顧客課題のロジックツリー</a:t>
            </a:r>
          </a:p>
          <a:p xmlns:a="http://schemas.openxmlformats.org/drawingml/2006/main">
            <a:r>
              <a:t>困り事を原因候補に分け、調べる場所を選ぶ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顧客課題のロジックツリー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顧客課題のロジックツリー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28f00049d14e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1b321853d1427f" /><Relationship Type="http://schemas.openxmlformats.org/officeDocument/2006/relationships/slideLayout" Target="/ppt/slideLayouts/slideLayout1.xml" Id="Rd89df14b4c6b44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9df14b4c6b44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c8d3e7f8e4153" /><Relationship Type="http://schemas.openxmlformats.org/officeDocument/2006/relationships/image" Target="/ppt/media/image.png" Id="Rfc3b36145e38404e" /><Relationship Type="http://schemas.openxmlformats.org/officeDocument/2006/relationships/notesSlide" Target="/ppt/notesSlides/notesSlide1.xml" Id="R3129ec4bee8a45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4eb79f4c8e4eec" /><Relationship Type="http://schemas.openxmlformats.org/officeDocument/2006/relationships/notesSlide" Target="/ppt/notesSlides/notesSlide2.xml" Id="R68859b92c47042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1b6853c1f44cf" /><Relationship Type="http://schemas.openxmlformats.org/officeDocument/2006/relationships/notesSlide" Target="/ppt/notesSlides/notesSlide3.xml" Id="Rd5fc05c21a88461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AB02B3A-7ED7-4C28-8868-29E4740D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96487AE-3BA3-47C6-B2A2-230E7DC46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33388EF-A49F-47AF-8B1E-64E10D73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F9394801-B1C5-4C10-BFC7-A589CE7A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D7EC9C4D-73FA-43C5-B2B7-3E3AF28F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F7A67-F4E0-45B9-A8DB-A2A2618A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B817738-3EAC-40FB-87C3-4BA10C34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4DDA1-D847-42DB-8FAE-57D1D8CF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104372B-E6C3-427D-881B-59F5F8E4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41E94E8-01BC-4981-BA48-5C4054B2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顧客課題のロジックツリー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C488979-9107-4470-97CA-5B877F73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困り事を原因候補に分け、調べる場所を選ぶ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8A99E6B7-C898-438C-BC5A-64514087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AA016F8-BF4F-48F6-B679-641B37AE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36CDD58D-6B87-4AB9-94F7-47232E23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b36145e38404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D0E8C0-215B-465A-8163-E87F3F0C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C51C26F-63BF-467E-9B0B-381E79AF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CF29806C-A230-420C-AEA2-23361EF8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592546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961699E-F4C1-4062-8651-553B3214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76E75B6-76D7-4A16-82CE-3470725C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E293ADB-150C-42CA-AA1C-93FDBA14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7F68725-C133-4719-A864-944C1902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0B155CF-D378-48A6-8897-BFAB98F1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顧客課題のロジックツリー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BA8F80B-8949-408A-B1BB-D1407A01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ネット通販の返品を減らす改善の場合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7A18E-2267-45B5-90EF-A1C27977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9342E4E-4FF0-40F6-B008-D8E11FF9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1CAA132-74F1-42C7-A92D-D903B343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ARC-SG-15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BF31DD-A0FD-4D12-B5D0-49BDBA3F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28950"/>
            <a:ext cx="647700" cy="1428750"/>
          </a:xfrm>
          <a:custGeom xmlns:a="http://schemas.openxmlformats.org/drawingml/2006/main">
            <a:pathLst>
              <a:path w="647700" h="1428750">
                <a:moveTo>
                  <a:pt x="0" y="1428750"/>
                </a:moveTo>
                <a:lnTo>
                  <a:pt x="333375" y="1428750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5D48CF-F8CF-4727-9A8F-19266961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02895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951987-7A27-47E8-BF6E-D9A48625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2976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DD5AAB-8840-4C08-92E9-2B780F68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29125"/>
            <a:ext cx="647700" cy="28575"/>
          </a:xfrm>
          <a:custGeom xmlns:a="http://schemas.openxmlformats.org/drawingml/2006/main">
            <a:pathLst>
              <a:path w="647700" h="28575">
                <a:moveTo>
                  <a:pt x="0" y="28575"/>
                </a:moveTo>
                <a:lnTo>
                  <a:pt x="333375" y="28575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FF83F2-7D5A-4CE4-B4D3-EAEE6EE8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429125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D92A3E-D630-4E30-8B7F-97F7854F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4376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9576EF-35BA-424B-8153-6B27EA1F4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57700"/>
            <a:ext cx="647700" cy="1371600"/>
          </a:xfrm>
          <a:custGeom xmlns:a="http://schemas.openxmlformats.org/drawingml/2006/main">
            <a:pathLst>
              <a:path w="647700" h="1371600">
                <a:moveTo>
                  <a:pt x="0" y="0"/>
                </a:moveTo>
                <a:lnTo>
                  <a:pt x="333375" y="0"/>
                </a:lnTo>
                <a:lnTo>
                  <a:pt x="333375" y="1371600"/>
                </a:lnTo>
                <a:lnTo>
                  <a:pt x="647700" y="13716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9BEC5-90BB-4C3F-ABA4-98AEAF11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82930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D0EBE-F4DC-481A-AD0B-401EF29E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57765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F01A98-EDE7-458A-9D00-C73A3332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3528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1104900"/>
                </a:moveTo>
                <a:lnTo>
                  <a:pt x="495300" y="1104900"/>
                </a:lnTo>
                <a:lnTo>
                  <a:pt x="495300" y="0"/>
                </a:lnTo>
                <a:lnTo>
                  <a:pt x="895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8AA504-075D-499B-8B56-4C32390E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3528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66D5DB-3CA3-45D6-8833-1D034190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33000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56B063-6836-4EA8-A3AD-947C0550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4577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0"/>
                </a:moveTo>
                <a:lnTo>
                  <a:pt x="495300" y="0"/>
                </a:lnTo>
                <a:lnTo>
                  <a:pt x="495300" y="1104900"/>
                </a:lnTo>
                <a:lnTo>
                  <a:pt x="895350" y="11049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6C96BF-4DFA-4596-B4AE-22B15B15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5626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DCFB49-40F4-4FD4-896E-161F9542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5509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B5AA6425-D464-4286-AFF5-AE5743C0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30861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6" name="icon:user">
            <a:extLst xmlns:a="http://schemas.openxmlformats.org/drawingml/2006/main">
              <a:ext uri="{FF2B5EF4-FFF2-40B4-BE49-F238E27FC236}">
                <a16:creationId xmlns:a16="http://schemas.microsoft.com/office/drawing/2014/main" id="{0F965344-2DB3-45F1-B911-1125F8F8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43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4AA6DB0-172C-4CA9-A2AB-76140A4B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671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顧客の課題</a:t>
            </a:r>
          </a:p>
        </p:txBody>
      </p:sp>
      <p:sp>
        <p:nvSpPr>
          <p:cNvPr id="28" name="example">
            <a:extLst xmlns:a="http://schemas.openxmlformats.org/drawingml/2006/main">
              <a:ext uri="{FF2B5EF4-FFF2-40B4-BE49-F238E27FC236}">
                <a16:creationId xmlns:a16="http://schemas.microsoft.com/office/drawing/2014/main" id="{D3BC8FD4-B578-45B7-B61E-0408AD1A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91000"/>
            <a:ext cx="2705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届いた服のサイズが合わない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AB636B-9C6F-4BA8-B06D-0171C39C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290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1FB6338-8615-431E-8B81-A5636A43A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194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2E30D57E-3603-4FC6-97F3-8BAD3A395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36220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2" name="icon:search">
            <a:extLst xmlns:a="http://schemas.openxmlformats.org/drawingml/2006/main">
              <a:ext uri="{FF2B5EF4-FFF2-40B4-BE49-F238E27FC236}">
                <a16:creationId xmlns:a16="http://schemas.microsoft.com/office/drawing/2014/main" id="{5C3F08CE-DB5B-45ED-8F09-BB6496EB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728D0D4-BC3F-4BC7-A846-0621925F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4669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原因候補A</a:t>
            </a:r>
          </a:p>
        </p:txBody>
      </p:sp>
      <p:sp>
        <p:nvSpPr>
          <p:cNvPr id="34" name="example">
            <a:extLst xmlns:a="http://schemas.openxmlformats.org/drawingml/2006/main">
              <a:ext uri="{FF2B5EF4-FFF2-40B4-BE49-F238E27FC236}">
                <a16:creationId xmlns:a16="http://schemas.microsoft.com/office/drawing/2014/main" id="{93DBC786-C53C-45EE-AAF6-027ED5F7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9085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商品寸法が分からない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B26AB9-F25E-40E3-A0B6-5B985976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6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99A9E48-3A90-4CE8-894F-BF7C19F9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02A3FCB5-5198-4000-AC35-00C90E0A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762375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8" name="icon:search">
            <a:extLst xmlns:a="http://schemas.openxmlformats.org/drawingml/2006/main">
              <a:ext uri="{FF2B5EF4-FFF2-40B4-BE49-F238E27FC236}">
                <a16:creationId xmlns:a16="http://schemas.microsoft.com/office/drawing/2014/main" id="{5334556F-EB62-4203-9BB8-EB02CFDF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433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9AE9CF8-D246-4AEB-9BD0-6E5A4FD4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3867150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原因候補B</a:t>
            </a:r>
          </a:p>
        </p:txBody>
      </p:sp>
      <p:sp>
        <p:nvSpPr>
          <p:cNvPr id="40" name="example">
            <a:extLst xmlns:a="http://schemas.openxmlformats.org/drawingml/2006/main">
              <a:ext uri="{FF2B5EF4-FFF2-40B4-BE49-F238E27FC236}">
                <a16:creationId xmlns:a16="http://schemas.microsoft.com/office/drawing/2014/main" id="{42FF220B-FBFD-4F63-97A0-F9AAF063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91025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自分の寸法が分からない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CD76F8DF-C861-4FDA-9725-B6158205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6255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2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5467EAB-4A8B-4A04-B264-12391D55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53435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E7F739B-7EFF-49ED-BA3D-21683648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52673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原因候補C</a:t>
            </a:r>
          </a:p>
        </p:txBody>
      </p:sp>
      <p:sp>
        <p:nvSpPr>
          <p:cNvPr id="44" name="example">
            <a:extLst xmlns:a="http://schemas.openxmlformats.org/drawingml/2006/main">
              <a:ext uri="{FF2B5EF4-FFF2-40B4-BE49-F238E27FC236}">
                <a16:creationId xmlns:a16="http://schemas.microsoft.com/office/drawing/2014/main" id="{CCC826B2-5118-40BD-960A-5373F91C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79120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好みの着心地と合わない</a:t>
            </a:r>
          </a:p>
        </p:txBody>
      </p:sp>
      <p:sp>
        <p:nvSpPr>
          <p:cNvPr id="45" name="shape">
            <a:extLst xmlns:a="http://schemas.openxmlformats.org/drawingml/2006/main">
              <a:ext uri="{FF2B5EF4-FFF2-40B4-BE49-F238E27FC236}">
                <a16:creationId xmlns:a16="http://schemas.microsoft.com/office/drawing/2014/main" id="{C30BFC74-CF4B-458B-BE01-1C58F84C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3622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898AFBF-68F6-4E35-A88F-79BD52AB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918AA01-7E3C-4E25-B86D-52AE1D98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4669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確かめる行動</a:t>
            </a:r>
          </a:p>
        </p:txBody>
      </p:sp>
      <p:sp>
        <p:nvSpPr>
          <p:cNvPr id="48" name="example">
            <a:extLst xmlns:a="http://schemas.openxmlformats.org/drawingml/2006/main">
              <a:ext uri="{FF2B5EF4-FFF2-40B4-BE49-F238E27FC236}">
                <a16:creationId xmlns:a16="http://schemas.microsoft.com/office/drawing/2014/main" id="{2DC07053-CAB3-4E2D-AB62-4295F23D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9908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購入前の寸法確認を観察する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735C5199-F7CD-4AE8-9A0A-B954439C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5720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0F7AA78-5231-441E-A443-B20CE7FD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22C6361-6F68-4612-B573-C9490600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6767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成果・反証</a:t>
            </a:r>
          </a:p>
        </p:txBody>
      </p:sp>
      <p:sp>
        <p:nvSpPr>
          <p:cNvPr id="52" name="example">
            <a:extLst xmlns:a="http://schemas.openxmlformats.org/drawingml/2006/main">
              <a:ext uri="{FF2B5EF4-FFF2-40B4-BE49-F238E27FC236}">
                <a16:creationId xmlns:a16="http://schemas.microsoft.com/office/drawing/2014/main" id="{8FB8B976-6E86-49D6-8594-FDD3101D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52006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確認できても返品するなら別の原因を調べる</a:t>
            </a:r>
          </a:p>
        </p:txBody>
      </p:sp>
      <p:sp>
        <p:nvSpPr>
          <p:cNvPr id="53" name="shape">
            <a:extLst xmlns:a="http://schemas.openxmlformats.org/drawingml/2006/main">
              <a:ext uri="{FF2B5EF4-FFF2-40B4-BE49-F238E27FC236}">
                <a16:creationId xmlns:a16="http://schemas.microsoft.com/office/drawing/2014/main" id="{00C9DCB2-31E1-42A2-9819-F7A93427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5BE7F3B-0FAB-4675-BC85-A5441CB1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A8AA80C-B818-4B91-9C5D-5EADC24E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133BCE9-0A28-4849-BF95-7C6FE767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7" name="annotation">
            <a:extLst xmlns:a="http://schemas.openxmlformats.org/drawingml/2006/main">
              <a:ext uri="{FF2B5EF4-FFF2-40B4-BE49-F238E27FC236}">
                <a16:creationId xmlns:a16="http://schemas.microsoft.com/office/drawing/2014/main" id="{7B73B380-BD43-49B6-931D-53EB04F6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枝には解決策ではなく、原因の候補を書く</a:t>
            </a:r>
          </a:p>
        </p:txBody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202D9296-8553-4FAC-A79D-0D8E1B4A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6D74EAB-1248-44D6-8546-43D9C4C4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BC866EB-3E62-4E2D-88A2-3B17640C6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8184B32-0741-4B1D-8B77-DFFB297A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9B6C9416-F8A7-491F-8405-B19D08F1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同じ内容の枝を重ねず、根拠のない枝は仮説と記す</a:t>
            </a:r>
          </a:p>
        </p:txBody>
      </p:sp>
    </p:spTree>
    <p:extLst>
      <p:ext uri="{BB962C8B-B14F-4D97-AF65-F5344CB8AC3E}">
        <p14:creationId xmlns:p14="http://schemas.microsoft.com/office/powerpoint/2010/main" val="10131517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F93C93A-0DAB-4363-9C69-0FDE53ED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07B5E13-1172-4C2B-8C66-52C382F0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514C713-D34C-45E1-B7DC-E1AFE35F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7B6AB6D-EF91-45FA-9371-9EB2AFFCA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1D5B2C9-3222-452F-A5C0-7FE7FA5C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顧客課題のロジックツリー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56BA9E9-01BD-4ECB-938B-5A71C51C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071C5-0209-4E53-9198-5D74A922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6AED9B6-E0AB-4F05-8366-DEF8176A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C18C7FC-C0BE-4579-83B6-D65547E0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ARC-SG-15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5BFDA6-B795-43D8-8833-26DF416F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28950"/>
            <a:ext cx="647700" cy="1428750"/>
          </a:xfrm>
          <a:custGeom xmlns:a="http://schemas.openxmlformats.org/drawingml/2006/main">
            <a:pathLst>
              <a:path w="647700" h="1428750">
                <a:moveTo>
                  <a:pt x="0" y="1428750"/>
                </a:moveTo>
                <a:lnTo>
                  <a:pt x="333375" y="1428750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5FB0B-A55B-491F-9C5F-5C87C3FB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02895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B5035-1F84-4C98-B6CE-BDF02211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2976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891A75-4A32-4B42-B4A9-79C76095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29125"/>
            <a:ext cx="647700" cy="28575"/>
          </a:xfrm>
          <a:custGeom xmlns:a="http://schemas.openxmlformats.org/drawingml/2006/main">
            <a:pathLst>
              <a:path w="647700" h="28575">
                <a:moveTo>
                  <a:pt x="0" y="28575"/>
                </a:moveTo>
                <a:lnTo>
                  <a:pt x="333375" y="28575"/>
                </a:lnTo>
                <a:lnTo>
                  <a:pt x="333375" y="0"/>
                </a:lnTo>
                <a:lnTo>
                  <a:pt x="647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7A556A-9EBB-401F-A8C0-ED7D32B6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429125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449DA-BCB2-43D1-A6AF-D2D05673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437634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AF2576-2D8B-467A-BBC2-C4E4989C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57700"/>
            <a:ext cx="647700" cy="1371600"/>
          </a:xfrm>
          <a:custGeom xmlns:a="http://schemas.openxmlformats.org/drawingml/2006/main">
            <a:pathLst>
              <a:path w="647700" h="1371600">
                <a:moveTo>
                  <a:pt x="0" y="0"/>
                </a:moveTo>
                <a:lnTo>
                  <a:pt x="333375" y="0"/>
                </a:lnTo>
                <a:lnTo>
                  <a:pt x="333375" y="1371600"/>
                </a:lnTo>
                <a:lnTo>
                  <a:pt x="647700" y="13716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CE855-7A67-494A-9CEF-DDBB228A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5829300"/>
            <a:ext cx="314325" cy="9525"/>
          </a:xfrm>
          <a:custGeom xmlns:a="http://schemas.openxmlformats.org/drawingml/2006/main">
            <a:pathLst>
              <a:path w="314325" h="9525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97F7D-A239-4430-A0CD-AE295387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2016" y="57765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DDE2E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7465A-479A-42D9-ABCB-65D3A76E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3528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1104900"/>
                </a:moveTo>
                <a:lnTo>
                  <a:pt x="495300" y="1104900"/>
                </a:lnTo>
                <a:lnTo>
                  <a:pt x="495300" y="0"/>
                </a:lnTo>
                <a:lnTo>
                  <a:pt x="895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B493E0-84A4-4371-97A9-0B2DF6F8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3528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3C5C08-5F46-4ED8-A2E2-9365F194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33000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894A8-790E-4B47-A741-75E3626F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457700"/>
            <a:ext cx="895350" cy="1104900"/>
          </a:xfrm>
          <a:custGeom xmlns:a="http://schemas.openxmlformats.org/drawingml/2006/main">
            <a:pathLst>
              <a:path w="895350" h="1104900">
                <a:moveTo>
                  <a:pt x="0" y="0"/>
                </a:moveTo>
                <a:lnTo>
                  <a:pt x="495300" y="0"/>
                </a:lnTo>
                <a:lnTo>
                  <a:pt x="495300" y="1104900"/>
                </a:lnTo>
                <a:lnTo>
                  <a:pt x="895350" y="11049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4A3E7C-BAF5-4807-BA2E-34FF0DE7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562600"/>
            <a:ext cx="400050" cy="9525"/>
          </a:xfrm>
          <a:custGeom xmlns:a="http://schemas.openxmlformats.org/drawingml/2006/main">
            <a:pathLst>
              <a:path w="400050" h="9525">
                <a:moveTo>
                  <a:pt x="0" y="0"/>
                </a:moveTo>
                <a:lnTo>
                  <a:pt x="4000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C4370B-6BB7-4491-898B-C59834C0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0291" y="55098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847E2C22-F279-4372-8EF8-8BB0D5C4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30861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icon:user">
            <a:extLst xmlns:a="http://schemas.openxmlformats.org/drawingml/2006/main">
              <a:ext uri="{FF2B5EF4-FFF2-40B4-BE49-F238E27FC236}">
                <a16:creationId xmlns:a16="http://schemas.microsoft.com/office/drawing/2014/main" id="{9503A7BE-B825-4C8D-9920-11683878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433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5F84978-9E56-4D46-951D-80A371A4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671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顧客の課題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FED1207D-68DE-4B1B-A472-D41F954B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91000"/>
            <a:ext cx="2705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F974C4CC-18B0-4791-991C-C001F32F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36220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0" name="icon:search">
            <a:extLst xmlns:a="http://schemas.openxmlformats.org/drawingml/2006/main">
              <a:ext uri="{FF2B5EF4-FFF2-40B4-BE49-F238E27FC236}">
                <a16:creationId xmlns:a16="http://schemas.microsoft.com/office/drawing/2014/main" id="{211035B6-54C4-4CBC-8AD2-DBD66FE2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00B6A8E-4908-4287-B917-2737A4DA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246697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原因候補A</a:t>
            </a:r>
          </a:p>
        </p:txBody>
      </p:sp>
      <p:sp>
        <p:nvSpPr>
          <p:cNvPr id="32" name="input">
            <a:extLst xmlns:a="http://schemas.openxmlformats.org/drawingml/2006/main">
              <a:ext uri="{FF2B5EF4-FFF2-40B4-BE49-F238E27FC236}">
                <a16:creationId xmlns:a16="http://schemas.microsoft.com/office/drawing/2014/main" id="{DB9B7A9B-4132-4F5C-9EC1-39E12BE5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99085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26BD93FC-6C42-40F0-9FC0-12FF5DB2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762375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4" name="icon:search">
            <a:extLst xmlns:a="http://schemas.openxmlformats.org/drawingml/2006/main">
              <a:ext uri="{FF2B5EF4-FFF2-40B4-BE49-F238E27FC236}">
                <a16:creationId xmlns:a16="http://schemas.microsoft.com/office/drawing/2014/main" id="{FED05681-78DB-4C24-98A4-2DAB4B5CB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433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47F210B-01EB-42A9-8EC5-651E42BD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3867150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原因候補B</a:t>
            </a:r>
          </a:p>
        </p:txBody>
      </p:sp>
      <p:sp>
        <p:nvSpPr>
          <p:cNvPr id="36" name="input">
            <a:extLst xmlns:a="http://schemas.openxmlformats.org/drawingml/2006/main">
              <a:ext uri="{FF2B5EF4-FFF2-40B4-BE49-F238E27FC236}">
                <a16:creationId xmlns:a16="http://schemas.microsoft.com/office/drawing/2014/main" id="{658D94F8-02C1-46B7-88E6-568C2217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91025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1A418C83-D225-42C6-B1F3-60D170E3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62550"/>
            <a:ext cx="4171950" cy="133350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8" name="icon:search">
            <a:extLst xmlns:a="http://schemas.openxmlformats.org/drawingml/2006/main">
              <a:ext uri="{FF2B5EF4-FFF2-40B4-BE49-F238E27FC236}">
                <a16:creationId xmlns:a16="http://schemas.microsoft.com/office/drawing/2014/main" id="{B27B3DE4-E4F2-4159-8300-AA7CA0F1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53435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DB5C019-B86B-40BC-A3C8-9B3F6110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5267325"/>
            <a:ext cx="3476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原因候補C</a:t>
            </a:r>
          </a:p>
        </p:txBody>
      </p:sp>
      <p:sp>
        <p:nvSpPr>
          <p:cNvPr id="40" name="input">
            <a:extLst xmlns:a="http://schemas.openxmlformats.org/drawingml/2006/main">
              <a:ext uri="{FF2B5EF4-FFF2-40B4-BE49-F238E27FC236}">
                <a16:creationId xmlns:a16="http://schemas.microsoft.com/office/drawing/2014/main" id="{A06DF3E9-6AF6-430F-A8AA-875916B1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791200"/>
            <a:ext cx="3790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B5CE22C9-8ED9-41EC-BA19-4FF15962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3622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87CDF7E-19F7-4313-A2A8-F9DF66A8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95DFAD3-FD9F-4E44-BBF7-07BB50B6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24669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確かめる行動</a:t>
            </a:r>
          </a:p>
        </p:txBody>
      </p:sp>
      <p:sp>
        <p:nvSpPr>
          <p:cNvPr id="44" name="input">
            <a:extLst xmlns:a="http://schemas.openxmlformats.org/drawingml/2006/main">
              <a:ext uri="{FF2B5EF4-FFF2-40B4-BE49-F238E27FC236}">
                <a16:creationId xmlns:a16="http://schemas.microsoft.com/office/drawing/2014/main" id="{6ADD2AA7-0C25-4981-BE21-15817E03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9908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5" name="shape">
            <a:extLst xmlns:a="http://schemas.openxmlformats.org/drawingml/2006/main">
              <a:ext uri="{FF2B5EF4-FFF2-40B4-BE49-F238E27FC236}">
                <a16:creationId xmlns:a16="http://schemas.microsoft.com/office/drawing/2014/main" id="{16F8545E-440B-482A-8DB3-9A95A5B2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572000"/>
            <a:ext cx="49339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46BCBC5-9EE8-4E54-BFBC-54E88D2E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2BBE446-27EC-4653-9C32-E05544E7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4676775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成果・反証</a:t>
            </a:r>
          </a:p>
        </p:txBody>
      </p:sp>
      <p:sp>
        <p:nvSpPr>
          <p:cNvPr id="48" name="input">
            <a:extLst xmlns:a="http://schemas.openxmlformats.org/drawingml/2006/main">
              <a:ext uri="{FF2B5EF4-FFF2-40B4-BE49-F238E27FC236}">
                <a16:creationId xmlns:a16="http://schemas.microsoft.com/office/drawing/2014/main" id="{51A29FAF-567C-476F-ADF2-C3B4EF29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5200650"/>
            <a:ext cx="45529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6699931-EC7A-4247-ACCF-C221EDC8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0" name="body">
            <a:extLst xmlns:a="http://schemas.openxmlformats.org/drawingml/2006/main">
              <a:ext uri="{FF2B5EF4-FFF2-40B4-BE49-F238E27FC236}">
                <a16:creationId xmlns:a16="http://schemas.microsoft.com/office/drawing/2014/main" id="{117755CB-62D5-4227-A3F3-457CFE9E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6253408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2026-10-06T23:57:23.1880000Z</dcterms:created>
  <dcterms:modified xsi:type="dcterms:W3CDTF">2026-10-06T23:57:23.1880000Z</dcterms:modified>
</coreProperties>
</file>