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eaee3b42934344" /><Relationship Type="http://schemas.openxmlformats.org/officeDocument/2006/relationships/extended-properties" Target="/docProps/app.xml" Id="R179d43a894c441ce" /><Relationship Type="http://schemas.openxmlformats.org/officeDocument/2006/relationships/officeDocument" Target="/ppt/presentation.xml" Id="R79ac1814e58a423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624edf3bf34001"/>
  </p:sldMasterIdLst>
  <p:notesMasterIdLst>
    <p:notesMasterId xmlns:r="http://schemas.openxmlformats.org/officeDocument/2006/relationships" r:id="R5b69c21ad0ca46bb"/>
  </p:notesMasterIdLst>
  <p:sldIdLst>
    <p:sldId xmlns:r="http://schemas.openxmlformats.org/officeDocument/2006/relationships" id="256" r:id="Rdc32e04ffc144f86"/>
    <p:sldId xmlns:r="http://schemas.openxmlformats.org/officeDocument/2006/relationships" id="257" r:id="Rc5aba857da894c2e"/>
    <p:sldId xmlns:r="http://schemas.openxmlformats.org/officeDocument/2006/relationships" id="258" r:id="Re9af0d29acd0437a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75dc9352404512" /><Relationship Type="http://schemas.openxmlformats.org/officeDocument/2006/relationships/slideMaster" Target="/ppt/slideMasters/slideMaster1.xml" Id="Rda624edf3bf34001" /><Relationship Type="http://schemas.openxmlformats.org/officeDocument/2006/relationships/notesMaster" Target="/ppt/notesMasters/notesMaster1.xml" Id="R5b69c21ad0ca46bb" /><Relationship Type="http://schemas.openxmlformats.org/officeDocument/2006/relationships/presProps" Target="/ppt/presProps.xml" Id="Rf4ea89302ac841f3" /><Relationship Type="http://schemas.openxmlformats.org/officeDocument/2006/relationships/tableStyles" Target="/ppt/tableStyles.xml" Id="R3e31a7aa9e3142ab" /><Relationship Type="http://schemas.openxmlformats.org/officeDocument/2006/relationships/slide" Target="/ppt/slides/slide1.xml" Id="Rdc32e04ffc144f86" /><Relationship Type="http://schemas.openxmlformats.org/officeDocument/2006/relationships/slide" Target="/ppt/slides/slide2.xml" Id="Rc5aba857da894c2e" /><Relationship Type="http://schemas.openxmlformats.org/officeDocument/2006/relationships/slide" Target="/ppt/slides/slide3.xml" Id="Re9af0d29acd043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4bca03988e40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e791e6f639419f" /><Relationship Type="http://schemas.openxmlformats.org/officeDocument/2006/relationships/notesMaster" Target="/ppt/notesMasters/notesMaster1.xml" Id="R817e69ffa4af4a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4596ebe55e4a40" /><Relationship Type="http://schemas.openxmlformats.org/officeDocument/2006/relationships/notesMaster" Target="/ppt/notesMasters/notesMaster1.xml" Id="R23754c8fa5034c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f9624d22e74885" /><Relationship Type="http://schemas.openxmlformats.org/officeDocument/2006/relationships/notesMaster" Target="/ppt/notesMasters/notesMaster1.xml" Id="R4892c11ec00145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解決条件と実現可能性</a:t>
            </a:r>
          </a:p>
          <a:p xmlns:a="http://schemas.openxmlformats.org/drawingml/2006/main">
            <a:r>
              <a:t>顧客が必要とする条件と、実現の難しさを比較する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解決条件と実現可能性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解決条件と実現可能性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19c82ae11540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ba97ffd3254395" /><Relationship Type="http://schemas.openxmlformats.org/officeDocument/2006/relationships/slideLayout" Target="/ppt/slideLayouts/slideLayout1.xml" Id="R36b69b246a7e48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b69b246a7e48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e6fb42e9d41d4" /><Relationship Type="http://schemas.openxmlformats.org/officeDocument/2006/relationships/image" Target="/ppt/media/image.png" Id="R15935461dd0c475e" /><Relationship Type="http://schemas.openxmlformats.org/officeDocument/2006/relationships/notesSlide" Target="/ppt/notesSlides/notesSlide1.xml" Id="Ra1f978a7c4b14e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2231bbeb654f1d" /><Relationship Type="http://schemas.openxmlformats.org/officeDocument/2006/relationships/notesSlide" Target="/ppt/notesSlides/notesSlide2.xml" Id="R9b5b37f0a72748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4f08dae83455f" /><Relationship Type="http://schemas.openxmlformats.org/officeDocument/2006/relationships/notesSlide" Target="/ppt/notesSlides/notesSlide3.xml" Id="R27590f70e9ff44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6DAD232-4ADB-4F5B-A04C-2F410EC3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FB29518-19CC-4067-90F1-089B6275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E342CD0-999F-4E8E-9EEB-327CA3FC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18B74236-5B8B-4244-88F3-EB4AA005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0A65B68B-BE72-42EE-8385-EC22D197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DC4085-5C3B-4016-99E6-DD4A4649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5035DD93-42B9-45AC-BD90-AA2D785D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11A083-A261-4DE3-A4FC-4E511F72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5CA40DD0-498F-4451-8F5D-28830967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AEC7A69-6BC5-40FF-80DC-0100C0FC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解決条件と実現可能性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77724CD-115A-4CBB-AFDC-AD66F093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顧客が必要とする条件と、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実現の難しさを比較する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E2A64A86-A955-477F-AB47-AAEF9B9FA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A35730E-8B0A-45B8-B314-A30EFC11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78B1153-DD00-41D8-B424-BEED92A3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935461dd0c475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BF63D5-5B29-4F9A-9114-E234D406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B866E63F-F133-4F41-8EEA-D01DD23E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ARC-SG-14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20980DC8-07BE-48D5-8BB1-2210152C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43948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44D10E7-41E4-46E2-969D-0EB1EEF1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6AFD4A7-827A-4A00-81ED-2DFA99BD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504F6E4-C7D0-4ED3-84C3-5763185CE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733FF3F-CB0B-4B96-84B1-F248502C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8D56501-5007-4CFD-875C-5033992E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解決条件と実現可能性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CFE17D2-D4FC-4FFF-AEE7-EC9C1104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通院予約の変更支援の場合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E28DE3-1890-4B82-9DA0-359CDC7CF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50CF078-768A-4A9E-8EE3-95BE133C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4E9B1FF-44DF-47A3-87EE-180E5ED2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ARC-SG-14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EC5265A9-C9CB-47FA-A55A-7B1D0E69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E8C81BB8-D6A7-4AD9-B741-BF18EEB0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4E5C641-6219-4AAC-86F8-C27DCF0E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顧客の必須条件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FB8B8F25-7E6E-460A-8FC2-6A02F612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当日でも変更できる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95A4C8-2FE9-479E-94AB-17BF0422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52747CF-2EA4-4629-88BA-67520182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50B18981-010C-46B5-9269-B72A0430D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3622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81D5AD9-5BEB-4274-A56A-959EB5045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A21E1C0-67FC-43A7-87B9-40890701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4669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必要な資源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5935E8C1-83F4-4FCA-9FE3-AF86B04EF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9908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病院の空き枠情報と連絡担当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609AFE39-9E5E-471B-B790-442F9AE2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65A2B8F-1AC2-43B7-BFA2-4A0E9E81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6347DB7-7BCF-4A1A-8921-E734F55B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767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最大の困難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427BD25B-C4B1-4A1F-A41C-4B8B66C2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006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病院側の予約システムと連携できない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370DBA-72AB-4082-BCB8-249CD22A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438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B1E5A74-5C2F-47B8-968D-337A8BC4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4291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3EC0727D-0FF6-470B-AA0F-38BE0235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5720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search">
            <a:extLst xmlns:a="http://schemas.openxmlformats.org/drawingml/2006/main">
              <a:ext uri="{FF2B5EF4-FFF2-40B4-BE49-F238E27FC236}">
                <a16:creationId xmlns:a16="http://schemas.microsoft.com/office/drawing/2014/main" id="{CB19C035-8775-491E-9029-48509A99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51AD291-421B-42F5-AEC0-5A3A5BD9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6767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先に検証すること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A038EACB-D21E-4599-A3EE-F6BA6F85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2006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電話での代理変更を1院で試す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25046A88-FE3E-41EE-A965-9A41930E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8B1EAF1-845F-4EA7-B0D1-6AA435D5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CD1705C-6C59-4E17-BFEE-E6F37D37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2AEB106-75C6-45EF-9232-A5E2D5A9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4" name="annotation">
            <a:extLst xmlns:a="http://schemas.openxmlformats.org/drawingml/2006/main">
              <a:ext uri="{FF2B5EF4-FFF2-40B4-BE49-F238E27FC236}">
                <a16:creationId xmlns:a16="http://schemas.microsoft.com/office/drawing/2014/main" id="{CE8E002F-1D9A-4598-982D-B3DFFDCA8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顧客が必須とする条件を先に置く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79546680-FD08-4296-87B8-D539F3E2C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7C60FE3-4D39-4B8C-BA48-0CE76EA7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D5D8BB5-A4C9-4130-A636-28DC5FEB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C3130722-B45B-475C-BA1B-7D01D9920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9" name="annotation">
            <a:extLst xmlns:a="http://schemas.openxmlformats.org/drawingml/2006/main">
              <a:ext uri="{FF2B5EF4-FFF2-40B4-BE49-F238E27FC236}">
                <a16:creationId xmlns:a16="http://schemas.microsoft.com/office/drawing/2014/main" id="{3858672A-F212-40AF-8E4C-FCB16063E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難しさを列挙するだけでなく、最大の障害を一つ選ぶ</a:t>
            </a:r>
          </a:p>
        </p:txBody>
      </p:sp>
    </p:spTree>
    <p:extLst>
      <p:ext uri="{BB962C8B-B14F-4D97-AF65-F5344CB8AC3E}">
        <p14:creationId xmlns:p14="http://schemas.microsoft.com/office/powerpoint/2010/main" val="19252000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936A4B9-9B16-4894-9C59-6AC4C0884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64EE820-CB0C-48B2-BEE1-CAF4D8A8B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81E0EC6-FD75-40E1-9EC5-A1E28725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83C4564-D8A0-4279-A30D-19626512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FD145A9-F76F-4AE9-8601-C3F04648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解決条件と実現可能性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41BE91D-0709-485F-AB00-2C84B9239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B9C1D-94AE-4E1B-93F5-05B6EA7F3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9A3D0B5-345D-48CF-879A-F02BE7D6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3BA5519-1158-4CA7-A73D-21BF48AB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ARC-SG-14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4260C3E6-5ACA-41E6-B912-3E760DDD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D6B8064C-3550-4B26-A753-4A3F256F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1D28674-AE4D-4A00-97A8-2BCF56C7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顧客の必須条件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1B6955AF-6B54-4C10-941B-392E3A2DE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1AACA3E7-DAD6-4B42-8859-AE4DCED7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3622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1597519-84F9-4DE2-BD1B-96915C86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25C3707-255D-4B59-8C60-5833B32B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4669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必要な資源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5B067BB6-C6C8-4EEF-8903-2CFF1D1F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9908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61C41B37-9B20-44D6-A30A-693E7180F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843E347-FC40-4675-B409-18FAA89B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1E49948-01D9-4990-9997-63815A20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767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最大の困難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FAB24DD3-270A-438F-8355-19763082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006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CA7A90E0-57FA-4EC3-89CE-6CCEB642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572000"/>
            <a:ext cx="68961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search">
            <a:extLst xmlns:a="http://schemas.openxmlformats.org/drawingml/2006/main">
              <a:ext uri="{FF2B5EF4-FFF2-40B4-BE49-F238E27FC236}">
                <a16:creationId xmlns:a16="http://schemas.microsoft.com/office/drawing/2014/main" id="{AC0BACB8-06DC-478A-B432-47DA1B9D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FDF3EF0-4183-4E2B-B4AB-6F5858B8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67677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先に検証すること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8A6DC1E0-2C80-4C4A-98C6-FE9C5894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200650"/>
            <a:ext cx="65151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FF62CC7-7773-4600-BD24-03656971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F1439E53-AD87-476B-BF1D-5619D4A0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010557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2026-10-06T23:57:22.8130000Z</dcterms:created>
  <dcterms:modified xsi:type="dcterms:W3CDTF">2026-10-06T23:57:22.8130000Z</dcterms:modified>
</coreProperties>
</file>