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3b2049ac5a4526" /><Relationship Type="http://schemas.openxmlformats.org/officeDocument/2006/relationships/extended-properties" Target="/docProps/app.xml" Id="R84e9465f35524966" /><Relationship Type="http://schemas.openxmlformats.org/officeDocument/2006/relationships/officeDocument" Target="/ppt/presentation.xml" Id="Rccc90551552a4d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994ed2f5c148ae"/>
  </p:sldMasterIdLst>
  <p:notesMasterIdLst>
    <p:notesMasterId xmlns:r="http://schemas.openxmlformats.org/officeDocument/2006/relationships" r:id="R24e46dd5ce4f41b8"/>
  </p:notesMasterIdLst>
  <p:sldIdLst>
    <p:sldId xmlns:r="http://schemas.openxmlformats.org/officeDocument/2006/relationships" id="256" r:id="R62984ec070b742f0"/>
    <p:sldId xmlns:r="http://schemas.openxmlformats.org/officeDocument/2006/relationships" id="257" r:id="R59296a417898494a"/>
    <p:sldId xmlns:r="http://schemas.openxmlformats.org/officeDocument/2006/relationships" id="258" r:id="R4612d5afa20143f7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7686dc34f24bda" /><Relationship Type="http://schemas.openxmlformats.org/officeDocument/2006/relationships/slideMaster" Target="/ppt/slideMasters/slideMaster1.xml" Id="Rc2994ed2f5c148ae" /><Relationship Type="http://schemas.openxmlformats.org/officeDocument/2006/relationships/notesMaster" Target="/ppt/notesMasters/notesMaster1.xml" Id="R24e46dd5ce4f41b8" /><Relationship Type="http://schemas.openxmlformats.org/officeDocument/2006/relationships/presProps" Target="/ppt/presProps.xml" Id="R85ca6370f00b4f29" /><Relationship Type="http://schemas.openxmlformats.org/officeDocument/2006/relationships/tableStyles" Target="/ppt/tableStyles.xml" Id="R09bf1d906bb04d94" /><Relationship Type="http://schemas.openxmlformats.org/officeDocument/2006/relationships/slide" Target="/ppt/slides/slide1.xml" Id="R62984ec070b742f0" /><Relationship Type="http://schemas.openxmlformats.org/officeDocument/2006/relationships/slide" Target="/ppt/slides/slide2.xml" Id="R59296a417898494a" /><Relationship Type="http://schemas.openxmlformats.org/officeDocument/2006/relationships/slide" Target="/ppt/slides/slide3.xml" Id="R4612d5afa20143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957f4f086547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8d3fce815b4e16" /><Relationship Type="http://schemas.openxmlformats.org/officeDocument/2006/relationships/notesMaster" Target="/ppt/notesMasters/notesMaster1.xml" Id="R51ca72d7387d4b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40a22f65924ce7" /><Relationship Type="http://schemas.openxmlformats.org/officeDocument/2006/relationships/notesMaster" Target="/ppt/notesMasters/notesMaster1.xml" Id="R454952d5a9fa47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108110cdae4838" /><Relationship Type="http://schemas.openxmlformats.org/officeDocument/2006/relationships/notesMaster" Target="/ppt/notesMasters/notesMaster1.xml" Id="R8d04560496b541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観測からインサイトを考える</a:t>
            </a:r>
          </a:p>
          <a:p xmlns:a="http://schemas.openxmlformats.org/drawingml/2006/main">
            <a:r>
              <a:t>思い込みに合わない行動から、別の説明を検討する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観測からインサイトを考える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観測からインサイトを考える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https://dschool.stanford.edu/tools/the-gift-giving-project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d543038c8c40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037cb255024143" /><Relationship Type="http://schemas.openxmlformats.org/officeDocument/2006/relationships/slideLayout" Target="/ppt/slideLayouts/slideLayout1.xml" Id="Reb0d9a34daec4a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0d9a34daec4a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86cb6f6594d6a" /><Relationship Type="http://schemas.openxmlformats.org/officeDocument/2006/relationships/image" Target="/ppt/media/image.png" Id="R24672959ecf843ef" /><Relationship Type="http://schemas.openxmlformats.org/officeDocument/2006/relationships/notesSlide" Target="/ppt/notesSlides/notesSlide1.xml" Id="R1527d80975354d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7691850364d2d" /><Relationship Type="http://schemas.openxmlformats.org/officeDocument/2006/relationships/notesSlide" Target="/ppt/notesSlides/notesSlide2.xml" Id="R33f88512b98d4b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e16e364e23402c" /><Relationship Type="http://schemas.openxmlformats.org/officeDocument/2006/relationships/notesSlide" Target="/ppt/notesSlides/notesSlide3.xml" Id="Ra5e716ffb76a4a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E3CC3981-0CEF-4C7F-9FBD-83F22896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074D8C8-918F-4884-8CBC-FD0FCE40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74566BB-9DFC-47C3-A273-448BB0B9B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BD4EFF7E-2161-4BCB-895D-B0D38584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F6AB8DE-7BC7-4418-B82B-CC1C88BE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8F73F-CB2B-43A8-81A0-C4B0C361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7701A9AF-0B5D-4108-A923-6C326D58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7F49D9-A9D3-44FE-BA4C-ED5E5615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1B0F2BFA-8FAC-40A0-9C69-F3382797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A70E8B7-D026-4CCC-89BC-D7B04345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観測から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インサイトを考える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465B7EAB-53EA-483B-ACFE-D8CCBE563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思い込みに合わない行動から、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別の説明を検討する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526E24AF-D37F-4ACD-A7E3-61EA79D1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A9BCCB8-1E14-4EDE-AB81-7D6D415D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68EF153-9D67-4E24-AFF6-CA87A5D9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72959ecf843ef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19EEF-02A5-4DAD-B436-C3EB707E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82AFEC15-531A-43CC-AD45-4F016E01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99707D7-7B5B-49CE-82EC-63E300A0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112072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446456C-2454-4C73-9490-B2B0B60B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1FA7BA-49BC-4194-AAC4-95393B8D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7E723E6-A556-4285-BDA0-800E47C3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90C69ED-C490-4DF2-ABCF-F749AC4C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4385566-C634-4143-8EAD-E648D8EE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観測からインサイトを考える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7C4B09A2-5270-48A8-BD17-89EF2A13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家計簿アプリの継続利用の場合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6E04B-789E-4388-8FC3-F689B80B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84262C7-7181-453E-8931-17A399C6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556DFA5-9280-4051-8DCD-04A32FB2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ARC-SG-13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1D0A2CCD-5BCF-4B34-915B-C93C1CB3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3048000" cy="3619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81F1AAE-D6CE-469C-B1CF-7CD18341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828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CA3367B-BCDB-4DCB-808D-AA3182F7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75272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これまでの見方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314E343C-41A0-47D9-9022-BB08D2CA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76600"/>
            <a:ext cx="2667000" cy="2867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入力が面倒だから続かないと思った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F4D09C5D-CB1E-41F9-8919-7747352C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647950"/>
            <a:ext cx="3048000" cy="3619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84AF9445-2480-4DEC-A79D-E500B570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828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D46CF02-A4E1-45B0-BDC7-DD82D22C0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75272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矛盾する観測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F7E84D02-33A2-4E80-9C36-10A50F36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76600"/>
            <a:ext cx="2667000" cy="2867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自動入力でも残高を見るのを避けた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D08077-D884-49C1-9C98-E9BE4106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514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684FE676-EAEA-4FA7-973E-2CAA07DF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505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266FD55E-B4F6-49C4-BD3C-39568637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62200"/>
            <a:ext cx="6343650" cy="1914525"/>
          </a:xfrm>
          <a:prstGeom xmlns:a="http://schemas.openxmlformats.org/drawingml/2006/main" prst="roundRect">
            <a:avLst>
              <a:gd name="adj" fmla="val 796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C4F2866-DF65-4FE6-9FD9-67D83C4D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78D77EA-B578-4634-A73B-8A554D6F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66975"/>
            <a:ext cx="56483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新しい解釈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B86F3EAB-057C-4B96-B101-089CAFBE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990850"/>
            <a:ext cx="5962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使い過ぎを知る不安があるのかもしれない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5C2185-785B-446F-87A0-C5497D35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9CE17C9-EFE6-4CF7-B1F2-D20B34E5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7D88C56-93D4-4D34-950D-C6749F64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638675"/>
            <a:ext cx="6343650" cy="1914525"/>
          </a:xfrm>
          <a:prstGeom xmlns:a="http://schemas.openxmlformats.org/drawingml/2006/main" prst="roundRect">
            <a:avLst>
              <a:gd name="adj" fmla="val 796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C746A6B-7A8F-4A64-8725-7DD8E4B9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48196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6DA5222-D3A2-4A0A-A66E-E7F2D1BC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743450"/>
            <a:ext cx="56483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ほかの説明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F6697122-3B75-46F3-826F-8F39B3BE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67325"/>
            <a:ext cx="5962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分類の誤りで数字を信用していない可能性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AEA00C-0E11-484F-A162-8E961C9C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4457700"/>
            <a:ext cx="533400" cy="9525"/>
          </a:xfrm>
          <a:custGeom xmlns:a="http://schemas.openxmlformats.org/drawingml/2006/main">
            <a:pathLst>
              <a:path w="533400" h="9525">
                <a:moveTo>
                  <a:pt x="0" y="0"/>
                </a:moveTo>
                <a:lnTo>
                  <a:pt x="53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F07D72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DD2F2F7-3E3D-4BEE-8DE6-C9E4EC7C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3441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F07D72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843F3D-4ECC-4B22-B854-D98C43BA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333750"/>
            <a:ext cx="533400" cy="1123950"/>
          </a:xfrm>
          <a:custGeom xmlns:a="http://schemas.openxmlformats.org/drawingml/2006/main">
            <a:pathLst>
              <a:path w="533400" h="1123950">
                <a:moveTo>
                  <a:pt x="0" y="1123950"/>
                </a:moveTo>
                <a:lnTo>
                  <a:pt x="304800" y="1123950"/>
                </a:lnTo>
                <a:lnTo>
                  <a:pt x="304800" y="0"/>
                </a:lnTo>
                <a:lnTo>
                  <a:pt x="53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9F997D9-5A06-41EF-BC98-D53DAF06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33750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C45C55B-2150-4799-8BFB-59DB07DF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2016" y="3280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5CBCB41-F941-4C40-A7DD-CDF4B087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57700"/>
            <a:ext cx="228600" cy="1162050"/>
          </a:xfrm>
          <a:custGeom xmlns:a="http://schemas.openxmlformats.org/drawingml/2006/main">
            <a:pathLst>
              <a:path w="228600" h="1162050">
                <a:moveTo>
                  <a:pt x="0" y="0"/>
                </a:moveTo>
                <a:lnTo>
                  <a:pt x="0" y="1162050"/>
                </a:lnTo>
                <a:lnTo>
                  <a:pt x="228600" y="11620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79EE4BB-B90D-4702-A656-278E4246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19750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CD593F0-602D-49D8-B763-4310F512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2016" y="5566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2D64BBD4-D6BB-4909-BBD6-E3C3F010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C76C69A-0132-4D3C-826B-D0CEAC03B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521E289-9EF9-4E7A-8776-657FA021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C4074773-5080-401C-A19E-EF8512FB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F6E51871-C179-4A73-A54B-202A760B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観測した行動と、その理由の推測を混ぜない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5947D0FA-485B-4B73-B225-7397AE43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1D97625-4C0D-44D5-A3D0-163498D5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5469182-D91B-4750-8128-1615E7AF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665ABFD-30E4-4811-AF6C-EAAE73FFB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72038040-2C19-46D0-A7A1-B7B6C3FB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新しい解釈を支持する例と、否定する例を両方探す</a:t>
            </a:r>
          </a:p>
        </p:txBody>
      </p:sp>
    </p:spTree>
    <p:extLst>
      <p:ext uri="{BB962C8B-B14F-4D97-AF65-F5344CB8AC3E}">
        <p14:creationId xmlns:p14="http://schemas.microsoft.com/office/powerpoint/2010/main" val="4196767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91800ED-1465-4E18-A9D4-4F59D3B2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FA6157C-8418-42B1-B761-8BE6D64F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CFD5726-79A4-41F3-AC0C-D8711F12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42A626F-DFDE-4642-AB3F-330E9A5D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6DE530E-C66D-4E28-8B58-1EF94DF6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観測からインサイトを考える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B2FA85E-F0A2-4CE4-A351-3231959F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76031C-064E-43BD-97BC-E8A7A24A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F8FF5B2-F6AC-4450-8B0A-80C9F8D5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663044F-3F45-40AD-8571-4DBDE1C3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ARC-SG-13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3B541F7-BF09-416A-8883-0CE6F811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3048000" cy="3619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C83F3A6-C0D9-426B-B0E2-451B285A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828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E39B52A-6117-4ADE-9468-35199F60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75272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これまでの見方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ACF9A778-4E93-4A66-B0E9-6E672D4B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76600"/>
            <a:ext cx="2667000" cy="2867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2E31B5C1-FFAB-4F2C-AA76-B2257D80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647950"/>
            <a:ext cx="3048000" cy="36195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6C26DFAF-5327-4947-BDC2-61342D74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828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076164A-B945-45D6-8408-DB224A27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75272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矛盾する観測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1DC7D3CA-14C9-4A9E-968C-0E7AE1BE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76600"/>
            <a:ext cx="2667000" cy="2867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D31AF676-B5D7-4B48-878F-6A93264D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62200"/>
            <a:ext cx="6343650" cy="1914525"/>
          </a:xfrm>
          <a:prstGeom xmlns:a="http://schemas.openxmlformats.org/drawingml/2006/main" prst="roundRect">
            <a:avLst>
              <a:gd name="adj" fmla="val 796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24B36D7-87D3-47C6-99E6-F795187A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884914F-53FA-4D6A-9EB4-0707D3324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66975"/>
            <a:ext cx="56483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新しい解釈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15D504DD-010F-453D-B396-3436AE96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990850"/>
            <a:ext cx="5962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6B025D67-AA86-44C5-97FE-167F06F1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638675"/>
            <a:ext cx="6343650" cy="1914525"/>
          </a:xfrm>
          <a:prstGeom xmlns:a="http://schemas.openxmlformats.org/drawingml/2006/main" prst="roundRect">
            <a:avLst>
              <a:gd name="adj" fmla="val 796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5B7B50D-3A82-4ECA-AE6B-CE8E4078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48196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3EDFAD8-C87E-43B7-94F0-89D4C02F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743450"/>
            <a:ext cx="56483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ほかの説明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A00159B6-7682-4937-9FCC-E9A73C88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67325"/>
            <a:ext cx="5962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50A628-0460-45EE-B82E-3279F1A2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4457700"/>
            <a:ext cx="533400" cy="9525"/>
          </a:xfrm>
          <a:custGeom xmlns:a="http://schemas.openxmlformats.org/drawingml/2006/main">
            <a:pathLst>
              <a:path w="533400" h="9525">
                <a:moveTo>
                  <a:pt x="0" y="0"/>
                </a:moveTo>
                <a:lnTo>
                  <a:pt x="53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F07D72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8DEEEA-4977-4B30-9805-BA53082D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3441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F07D72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7F26FC-FF12-4B55-BE50-4D33D865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333750"/>
            <a:ext cx="533400" cy="1123950"/>
          </a:xfrm>
          <a:custGeom xmlns:a="http://schemas.openxmlformats.org/drawingml/2006/main">
            <a:pathLst>
              <a:path w="533400" h="1123950">
                <a:moveTo>
                  <a:pt x="0" y="1123950"/>
                </a:moveTo>
                <a:lnTo>
                  <a:pt x="304800" y="1123950"/>
                </a:lnTo>
                <a:lnTo>
                  <a:pt x="304800" y="0"/>
                </a:lnTo>
                <a:lnTo>
                  <a:pt x="53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02D2AF-D0A7-4FE4-B1A5-4FE8EE000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33750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435B084-97B5-45B7-BD51-CC8B393A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2016" y="3280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10F752-5266-4A54-BF03-0BA3F9634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457700"/>
            <a:ext cx="228600" cy="1162050"/>
          </a:xfrm>
          <a:custGeom xmlns:a="http://schemas.openxmlformats.org/drawingml/2006/main">
            <a:pathLst>
              <a:path w="228600" h="1162050">
                <a:moveTo>
                  <a:pt x="0" y="0"/>
                </a:moveTo>
                <a:lnTo>
                  <a:pt x="0" y="1162050"/>
                </a:lnTo>
                <a:lnTo>
                  <a:pt x="228600" y="11620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24D018-DB1B-447A-8D04-01B4871A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19750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456FCF3-72BC-4578-85D9-0F78FC98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2016" y="55669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F1D0337-1778-429A-AD32-A648D93B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49F5614A-F024-4890-B4B3-4E104F6A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2515943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2026-10-07T00:00:39.7030000Z</dcterms:created>
  <dcterms:modified xsi:type="dcterms:W3CDTF">2026-10-07T00:00:39.7030000Z</dcterms:modified>
</coreProperties>
</file>