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0b9416f89e49d3" /><Relationship Type="http://schemas.openxmlformats.org/officeDocument/2006/relationships/extended-properties" Target="/docProps/app.xml" Id="R7b149be65d4b4993" /><Relationship Type="http://schemas.openxmlformats.org/officeDocument/2006/relationships/officeDocument" Target="/ppt/presentation.xml" Id="Rb2b2f52ba84442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631d9f18324244"/>
  </p:sldMasterIdLst>
  <p:notesMasterIdLst>
    <p:notesMasterId xmlns:r="http://schemas.openxmlformats.org/officeDocument/2006/relationships" r:id="R8187591a029e4f56"/>
  </p:notesMasterIdLst>
  <p:sldIdLst>
    <p:sldId xmlns:r="http://schemas.openxmlformats.org/officeDocument/2006/relationships" id="256" r:id="R73ae6092b37e4a9e"/>
    <p:sldId xmlns:r="http://schemas.openxmlformats.org/officeDocument/2006/relationships" id="257" r:id="R7d5ee6e207004ea9"/>
    <p:sldId xmlns:r="http://schemas.openxmlformats.org/officeDocument/2006/relationships" id="258" r:id="Rf9613926726c4a9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37e3eba53e45c4" /><Relationship Type="http://schemas.openxmlformats.org/officeDocument/2006/relationships/slideMaster" Target="/ppt/slideMasters/slideMaster1.xml" Id="R63631d9f18324244" /><Relationship Type="http://schemas.openxmlformats.org/officeDocument/2006/relationships/notesMaster" Target="/ppt/notesMasters/notesMaster1.xml" Id="R8187591a029e4f56" /><Relationship Type="http://schemas.openxmlformats.org/officeDocument/2006/relationships/presProps" Target="/ppt/presProps.xml" Id="R032a92c0e36c4daf" /><Relationship Type="http://schemas.openxmlformats.org/officeDocument/2006/relationships/tableStyles" Target="/ppt/tableStyles.xml" Id="Ra0bf964fc6594093" /><Relationship Type="http://schemas.openxmlformats.org/officeDocument/2006/relationships/slide" Target="/ppt/slides/slide1.xml" Id="R73ae6092b37e4a9e" /><Relationship Type="http://schemas.openxmlformats.org/officeDocument/2006/relationships/slide" Target="/ppt/slides/slide2.xml" Id="R7d5ee6e207004ea9" /><Relationship Type="http://schemas.openxmlformats.org/officeDocument/2006/relationships/slide" Target="/ppt/slides/slide3.xml" Id="Rf9613926726c4a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88bb0b61f64e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c05b6170e44fd6" /><Relationship Type="http://schemas.openxmlformats.org/officeDocument/2006/relationships/notesMaster" Target="/ppt/notesMasters/notesMaster1.xml" Id="R42959b32cd444d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51413d2c8e4163" /><Relationship Type="http://schemas.openxmlformats.org/officeDocument/2006/relationships/notesMaster" Target="/ppt/notesMasters/notesMaster1.xml" Id="R640a6f792f9d45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1ee72ae4c54c8e" /><Relationship Type="http://schemas.openxmlformats.org/officeDocument/2006/relationships/notesMaster" Target="/ppt/notesMasters/notesMaster1.xml" Id="R4fb1a345a53b49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原体験と取り組む動機</a:t>
            </a:r>
          </a:p>
          <a:p xmlns:a="http://schemas.openxmlformats.org/drawingml/2006/main">
            <a:r>
              <a:t>自分の経験と、事業として確かめる課題を分ける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原体験と取り組む動機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原体験と取り組む動機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305ac4448b46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17c365e0e442fb" /><Relationship Type="http://schemas.openxmlformats.org/officeDocument/2006/relationships/slideLayout" Target="/ppt/slideLayouts/slideLayout1.xml" Id="R77dec9c6d1a343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dec9c6d1a343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2317812b78487a" /><Relationship Type="http://schemas.openxmlformats.org/officeDocument/2006/relationships/image" Target="/ppt/media/image.png" Id="R22045f6e07074090" /><Relationship Type="http://schemas.openxmlformats.org/officeDocument/2006/relationships/notesSlide" Target="/ppt/notesSlides/notesSlide1.xml" Id="R8b582585cc7240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9fa5b601d44e1" /><Relationship Type="http://schemas.openxmlformats.org/officeDocument/2006/relationships/notesSlide" Target="/ppt/notesSlides/notesSlide2.xml" Id="R5081f4d502944f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293f788fd45f9" /><Relationship Type="http://schemas.openxmlformats.org/officeDocument/2006/relationships/notesSlide" Target="/ppt/notesSlides/notesSlide3.xml" Id="Re1bb2a90e60944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C7A91DDB-3E90-4966-97C6-C941D65D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D4A6A1CE-336C-4501-A16B-3FE8E47B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97985BE-5593-4352-B7F1-296A32BB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CA106589-148C-499D-BE93-0F7AF277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9EE43EB8-EC9F-4BBE-9B44-DB11A371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2265F2-77B4-47BE-AF2B-E7CDA0DA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BD001369-8F87-46DF-8FF2-6C1C8289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BC7B8E-A685-449E-A417-B79C04C4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41C3C674-1A8C-4E85-8D47-D74D3634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89D5A40-FDD1-4419-8564-A70203E3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原体験と取り組む動機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0AB7BC3-F710-480A-86CF-CFB360D0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自分の経験と、事業として確かめる課題を分ける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5D91B9EF-520E-48C4-94FD-80B410B7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2E1E693-DD0C-4741-842E-C755B593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F897B157-5E29-4BC2-A550-BAB1EC071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045f6e07074090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3E725-C9BE-404A-8E02-4DC48CBF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4016DB8-195C-47D0-8B43-52FCE07D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9BB92407-CFA0-46AC-87A0-4E6007EF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7560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92228A9-47F3-4867-8AAA-E6238D85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9C0E698-BEEF-4F87-98DF-0928684A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E0E96EE-0E62-4AA8-A764-0DA24361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143BEE8-F18D-4124-8CED-E4E1A427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1A2E4A4-74B9-4FF0-B07B-E2E75FF4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原体験と取り組む動機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72AD9915-819C-4FF2-82EC-7578BDB2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家族の通院付き添いを支えるサービスの場合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C25F89-2046-4AA5-9DE8-6F18A1AB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6FA351C-05EA-45B6-A97A-3E9DE145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75AA05A-4611-4721-8769-C9B196669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ARC-SG-11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84588062-EF6B-481D-A7F7-99426E53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6B2F20BE-F247-45C3-9C28-9918ED9B5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BD526A8-9260-46DD-85C2-99790A95A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実際に起きたこと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869187B4-4CE4-4B5A-9DEE-1450F2CE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母の診察のたびに仕事を半日休んだ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2DFDB-E398-4EB4-9E31-E31066089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5C8B5EFA-1A1F-419C-B023-2CBB38DF9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05AD347F-2A92-4E13-8593-8254BBE0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7" name="icon:coins">
            <a:extLst xmlns:a="http://schemas.openxmlformats.org/drawingml/2006/main">
              <a:ext uri="{FF2B5EF4-FFF2-40B4-BE49-F238E27FC236}">
                <a16:creationId xmlns:a16="http://schemas.microsoft.com/office/drawing/2014/main" id="{83B454E2-8CEE-41AB-A462-F8E3C927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1FD390A-6098-468B-BDE2-3D230704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生じた不利益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757C56BA-6673-40AF-B0D7-EEA58989A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母も家族に頼むことを遠慮した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09F8E7-CAE0-4A53-A5F8-83A1E4B3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F82E8DF-3ADA-4CB0-A8F4-98DBD6018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9F4D4E39-3A77-4FD7-B8A3-E2748C5E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864A922-61EE-43E7-AECD-0A5E7FF5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DE9C0A8-0D93-479F-A206-2F85259D8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望む変化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6601F4B3-EB42-4AD9-AF0C-E77ADFDC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本人が安心して通院できる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E9FCE5B2-A384-4BD1-A481-07106369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shield">
            <a:extLst xmlns:a="http://schemas.openxmlformats.org/drawingml/2006/main">
              <a:ext uri="{FF2B5EF4-FFF2-40B4-BE49-F238E27FC236}">
                <a16:creationId xmlns:a16="http://schemas.microsoft.com/office/drawing/2014/main" id="{B404EFF0-7F32-4011-AFF4-9F7D4027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45125FF-E354-427E-B15E-D8462DB0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取り組む理由・条件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7EDEE1DA-BB44-4FF6-8B7A-EF2C11B1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介護職の経験を使い、近隣5世帯で調査する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11B93C29-1730-4F1B-902E-BBAA38F5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C4DAA22-1B65-441F-83DB-3AC9FA3F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37BBA9-9517-424F-9E7C-4290B50E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27C6053-2B01-4FFA-8FFC-411B001F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4" name="annotation">
            <a:extLst xmlns:a="http://schemas.openxmlformats.org/drawingml/2006/main">
              <a:ext uri="{FF2B5EF4-FFF2-40B4-BE49-F238E27FC236}">
                <a16:creationId xmlns:a16="http://schemas.microsoft.com/office/drawing/2014/main" id="{05D3C22F-9C8A-486E-AB0F-E89CE42B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自分の気持ちだけでなく、そのとき起きた事実を書く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721588CB-CED0-4DCA-91D7-4B776EC5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E227FC3-47DF-4207-AC9D-9694BBA0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B14CC61-AA04-4146-813E-5B8564A3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5C0C91D-5CB6-4775-B0D5-6881CBD9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9" name="annotation">
            <a:extLst xmlns:a="http://schemas.openxmlformats.org/drawingml/2006/main">
              <a:ext uri="{FF2B5EF4-FFF2-40B4-BE49-F238E27FC236}">
                <a16:creationId xmlns:a16="http://schemas.microsoft.com/office/drawing/2014/main" id="{8EF0319C-A2FA-4B3F-87D8-C0F60E29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一人の経験を、全員に共通する課題と決めつけない</a:t>
            </a:r>
          </a:p>
        </p:txBody>
      </p:sp>
    </p:spTree>
    <p:extLst>
      <p:ext uri="{BB962C8B-B14F-4D97-AF65-F5344CB8AC3E}">
        <p14:creationId xmlns:p14="http://schemas.microsoft.com/office/powerpoint/2010/main" val="18058933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0718A4E-E796-41A4-9308-B8C5DE2C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BA53878-0220-4959-B367-51E2AE27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F7FDCFA-3999-41DD-BB8A-EFCD4B7D9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A4B10B7-339A-4E3E-AC6E-30907C14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CF5589A-032B-4DA0-BD47-B35E83CB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原体験と取り組む動機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4ACA88E-987E-4902-8858-66A1F3DF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E44DF-DC0A-4399-A509-8EF43FDB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2817C28-7A6B-48DF-B87D-BB208723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283D414-90FF-48D2-A165-0F4CEB01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ARC-SG-11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3F1FAE4B-E833-47D5-8E5C-3F4513502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CAA06473-D1CC-4403-BFBE-D921ED4B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5CF58C9-4D73-4A5B-88F8-A56EAF2D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実際に起きたこと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535477F8-C32C-4A51-82F0-4B0AE59A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700A85A1-7390-4E62-877E-7AB9128F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622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oins">
            <a:extLst xmlns:a="http://schemas.openxmlformats.org/drawingml/2006/main">
              <a:ext uri="{FF2B5EF4-FFF2-40B4-BE49-F238E27FC236}">
                <a16:creationId xmlns:a16="http://schemas.microsoft.com/office/drawing/2014/main" id="{A12E5747-AE9A-42AF-9BE9-47BFC02B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3448562-A50E-42B4-94DB-58F0027C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24669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生じた不利益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8A4DA40F-2320-4B7C-8E09-18580813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9908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6FE9D244-39F8-4361-9438-274F8A0D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DDDC213-FB0B-48A9-99FE-367D0753E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AB593CC-DEB5-4BB8-B816-B3A9D77B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望む変化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BA6EDEB6-5E19-4973-8D60-2FF0FADB4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B33E9819-6E21-4D04-A3C5-B7EEB2D2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610100"/>
            <a:ext cx="676275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shield">
            <a:extLst xmlns:a="http://schemas.openxmlformats.org/drawingml/2006/main">
              <a:ext uri="{FF2B5EF4-FFF2-40B4-BE49-F238E27FC236}">
                <a16:creationId xmlns:a16="http://schemas.microsoft.com/office/drawing/2014/main" id="{B032211D-F041-468D-9435-AB2853E8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7910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B20EC4A-D173-48E0-834F-222D3EB0C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714875"/>
            <a:ext cx="606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取り組む理由・条件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EF946C8C-65B9-4071-93EF-55C948D8D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38750"/>
            <a:ext cx="6381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0A10096-5112-4874-AC3B-EC9D27F2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E2819FCD-1151-40AE-81BF-503053CC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5793588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2026-10-06T23:57:21.5060000Z</dcterms:created>
  <dcterms:modified xsi:type="dcterms:W3CDTF">2026-10-06T23:57:21.5060000Z</dcterms:modified>
</coreProperties>
</file>