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f457f46aff4e17" /><Relationship Type="http://schemas.openxmlformats.org/officeDocument/2006/relationships/extended-properties" Target="/docProps/app.xml" Id="R4bba7933d1894480" /><Relationship Type="http://schemas.openxmlformats.org/officeDocument/2006/relationships/officeDocument" Target="/ppt/presentation.xml" Id="R6feb54478e3242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fbc55c86b74c77"/>
  </p:sldMasterIdLst>
  <p:notesMasterIdLst>
    <p:notesMasterId xmlns:r="http://schemas.openxmlformats.org/officeDocument/2006/relationships" r:id="Refa9c2010a314c40"/>
  </p:notesMasterIdLst>
  <p:sldIdLst>
    <p:sldId xmlns:r="http://schemas.openxmlformats.org/officeDocument/2006/relationships" id="256" r:id="R72ed214bc7f24d6d"/>
    <p:sldId xmlns:r="http://schemas.openxmlformats.org/officeDocument/2006/relationships" id="257" r:id="R90cea87214f64b34"/>
    <p:sldId xmlns:r="http://schemas.openxmlformats.org/officeDocument/2006/relationships" id="258" r:id="Rbe99343053734c80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1e6c9c4d05428b" /><Relationship Type="http://schemas.openxmlformats.org/officeDocument/2006/relationships/slideMaster" Target="/ppt/slideMasters/slideMaster1.xml" Id="R42fbc55c86b74c77" /><Relationship Type="http://schemas.openxmlformats.org/officeDocument/2006/relationships/notesMaster" Target="/ppt/notesMasters/notesMaster1.xml" Id="Refa9c2010a314c40" /><Relationship Type="http://schemas.openxmlformats.org/officeDocument/2006/relationships/presProps" Target="/ppt/presProps.xml" Id="R0b6b30fdfd6e49f7" /><Relationship Type="http://schemas.openxmlformats.org/officeDocument/2006/relationships/tableStyles" Target="/ppt/tableStyles.xml" Id="R67c2c3c3565648b1" /><Relationship Type="http://schemas.openxmlformats.org/officeDocument/2006/relationships/slide" Target="/ppt/slides/slide1.xml" Id="R72ed214bc7f24d6d" /><Relationship Type="http://schemas.openxmlformats.org/officeDocument/2006/relationships/slide" Target="/ppt/slides/slide2.xml" Id="R90cea87214f64b34" /><Relationship Type="http://schemas.openxmlformats.org/officeDocument/2006/relationships/slide" Target="/ppt/slides/slide3.xml" Id="Rbe99343053734c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aaf4ddad8e4f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bf9cf3994d4865" /><Relationship Type="http://schemas.openxmlformats.org/officeDocument/2006/relationships/notesMaster" Target="/ppt/notesMasters/notesMaster1.xml" Id="R2dd17cba85c546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78552858f0408c" /><Relationship Type="http://schemas.openxmlformats.org/officeDocument/2006/relationships/notesMaster" Target="/ppt/notesMasters/notesMaster1.xml" Id="Rb66d3311043648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9376a624294a86" /><Relationship Type="http://schemas.openxmlformats.org/officeDocument/2006/relationships/notesMaster" Target="/ppt/notesMasters/notesMaster1.xml" Id="Rcacfa56f878b40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主対象と課題の定義</a:t>
            </a:r>
          </a:p>
          <a:p xmlns:a="http://schemas.openxmlformats.org/drawingml/2006/main">
            <a:r>
              <a:t>誰が、どの場面で、何に困っているかを具体化する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主対象と課題の定義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主対象と課題の定義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f7e8c6f1d441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b639b2372b4da7" /><Relationship Type="http://schemas.openxmlformats.org/officeDocument/2006/relationships/slideLayout" Target="/ppt/slideLayouts/slideLayout1.xml" Id="R09c16839475040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c16839475040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7e9cfa2014cbc" /><Relationship Type="http://schemas.openxmlformats.org/officeDocument/2006/relationships/image" Target="/ppt/media/image.png" Id="R74ad74bfbc8b4841" /><Relationship Type="http://schemas.openxmlformats.org/officeDocument/2006/relationships/notesSlide" Target="/ppt/notesSlides/notesSlide1.xml" Id="R30cb3ca8c99247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cb7f6b811247f1" /><Relationship Type="http://schemas.openxmlformats.org/officeDocument/2006/relationships/notesSlide" Target="/ppt/notesSlides/notesSlide2.xml" Id="R914153b9cfea47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d33afbcec4ffb" /><Relationship Type="http://schemas.openxmlformats.org/officeDocument/2006/relationships/notesSlide" Target="/ppt/notesSlides/notesSlide3.xml" Id="R6c84522bd7134c1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5D35045C-112D-4E9F-A6FE-B1E525A0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B62E352-F968-4DB9-8114-6BB0AA669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ECA714C-A0DB-4D18-B3BC-29E5B8DB4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A7EFF91-56A5-4FAC-8B11-F349DF0F2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43B7970-D097-420B-B119-68595662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CE8B2-564B-44A1-88CA-318A4CA3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5286B48E-F23D-4D72-91A3-6D1F5F5E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2D58BB-7791-44FB-A41C-00C95DFF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B229A878-C054-4858-AA15-D02D2043E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33D72678-885B-48CC-964E-A6FE14E7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主対象と課題の定義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4828915-7D6A-441D-BEAB-1B7E9860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誰が、どの場面で、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何に困っているかを具体化する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793EF6CB-6735-44FE-B00D-58FE3F7C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B4B0FB4-9833-439D-8061-41FB2416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273A6DBE-11CF-4A04-BA30-30272EAD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d74bfbc8b4841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459229-B5BD-4866-BF66-897833F6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B4F183C-8E76-4A76-B314-2CE9E0C73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ARC-SG-10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6563C538-4C10-4CBE-B246-95DD8DE2D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701790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B5971D5F-1788-4DD7-8DBE-880F1E39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F4BD744-7DE2-4987-BA7F-CECF4F19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9C04CEA-47A1-48AE-AA08-8AE200421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08731E7-676A-4975-A0D0-79808A435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BAE875F-DD70-4704-B823-91EFE5C6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主対象と課題の定義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AFED05B-00BD-4CA3-9CA8-71531E91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個人経営の美容室向け予約サービスの場合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792305-441A-4E62-80C7-7D20727C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2ABAB47-BFA8-4369-ACAB-BF776A5E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E09F92D-BF4D-4C32-AB4E-67AEE41A0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ARC-SG-10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C8150646-CEC2-4902-8BBD-CB3509FF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E6CFCB07-7AD9-4DFF-9FB0-5DFF2F40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7A9D52E-7F3B-42A7-A7CE-62612A404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対象者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1C582FF3-F126-4657-9FEB-FDD54A7E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一人で接客する美容師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9E8F0AF5-0979-4A45-823D-99835AF5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EEA4DA3-FC14-4AA1-961B-01723027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5350943-6FE4-4D00-ABA2-234F04F7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困る場面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61641756-6C0B-4782-8345-A27D187DD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施術中に予約電話が来る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873CE7-70EE-4BCC-B446-E85273056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7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5F0F89E-9627-4F0E-8911-13879CB0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7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83785B52-AEF7-4661-B3D6-F715226A2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942301F5-0A82-4D52-8C50-6B6AC9E5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8CACA14-B2C1-4737-A7A4-C3DCD13E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実際の行動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5F4A7CB9-4079-4897-96AA-F4A009AC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手を止めて電話に出る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701FBA-31A9-400E-AEDA-5D80F1A3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32B192-72CD-4D20-934E-6178C614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F252A122-FC5D-41D7-A30B-B9347FBF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4B62D64-7BD8-4D71-B2DB-1AF7408A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C0EE91E-1B59-4454-A628-9C1AD465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起きている問題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90825609-F46A-4511-B410-D532848DA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施術が中断し、待ち時間が伸びる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2F63A5-F92A-4E13-AC64-CB76518D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350" y="48387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1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F1154E48-2907-496A-BB3E-FD123BA3B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350" y="48291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7E701D6-B0FA-432D-9679-6712AD6E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F5D615D-6D25-47CE-9C63-FC49623A2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9EB9AEC2-5D42-4540-8CB2-8719E087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BA881CD1-6174-4086-97C9-0652FD0A2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301C199-31AF-48B1-BBF3-3B716C13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望む結果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373D24A9-1E4C-434B-8F80-9EA445B69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施術を続けながら予約を受けたい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E6580F7-043F-4A39-AD0E-BDBD3270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18DF167-980F-49A3-A5CF-DCB046E5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B674387E-0963-48A6-9186-A02C2823D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E4DAF9B7-F27F-49EB-81B3-8C72BBA7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C1C8BA7-F2DB-48D8-BF88-B99DEE80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確認する方法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A9273A02-B3EC-4E35-91A9-17094A2D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営業中の観察と直近の予約記録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AAA40B54-49A8-4F48-AF21-8BA225565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EAB464D-68B5-4D74-AAD8-33098967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7757BDD-3E06-455A-9E93-A8374853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A2C9A016-C4E5-43E6-A23D-4AB404EC7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E97A916B-D544-45AC-B289-EB2DACC6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「忙しい人」ではなく、困り事が起きる条件を書く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FD3A56A2-B20D-4F86-88B9-54C5CD12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31ADF45-A731-4109-97B2-A9C7FC68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6D9BD57-6EF6-4150-8940-8500D278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341864A-DBEB-430D-89DC-44D1384A1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C005CDDD-3E49-4773-85FC-FCCECC85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解決策の名前を入れず、変えたい行動・結果を書く</a:t>
            </a:r>
          </a:p>
        </p:txBody>
      </p:sp>
    </p:spTree>
    <p:extLst>
      <p:ext uri="{BB962C8B-B14F-4D97-AF65-F5344CB8AC3E}">
        <p14:creationId xmlns:p14="http://schemas.microsoft.com/office/powerpoint/2010/main" val="17504707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F740B0B-9952-49B3-881F-AEFB8ABE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B2F3458-1E24-4489-97A8-0E31FD520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35E1967-8E24-4CE1-8B50-E02F02CEF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02B77A6-B2D0-4C73-ABDC-C8F9BB2A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C8D2403E-BFC3-465E-936E-6CB24988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主対象と課題の定義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C41FBAE-B2A7-445B-A2EE-003D3945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8FF27E-1C2C-4427-A2DE-32FECD07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A943A5C-5B82-4477-BDB5-D226E5E9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74B1DAB-1A61-481E-8F36-92E0CE5DE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ARC-SG-10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4DCFB7D3-B0E4-4C39-9CFC-B551517E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44551AC4-08A7-48FD-A775-561227C9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4F3C861-E336-49ED-8178-F9E682C3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対象者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8BB9D9BA-69F8-40B4-B2C4-FAF30214E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6FB40455-582A-4D26-BEFE-AC6EF8DF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397DA1A-6F96-42EA-BD4D-77122618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4ACD1B3-281A-4F81-B253-977352EC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困る場面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602BFD26-36FA-4F7A-BAEA-ED6709F58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F263AF3A-4E42-4B40-BA30-7089F2D4B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21A73034-021F-4A2B-8C94-0B65D4E2A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6E4DF5F-D087-439E-8895-68061F45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実際の行動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B3DB72E9-6CF2-4BC2-98F1-64D2E4935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D7A32E-566E-4530-825E-4D47DF982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7A9F0E-5EF6-420A-8FF9-632B47ED6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65253D7A-D5CA-42E7-A10B-3E17D2A5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E436907-7B28-4E50-A491-212CE4DD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38E474A-3794-404C-8D9A-2950F7DCD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起きている問題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9750A07D-C3FE-4EB1-8B20-0AF7F4A0C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485E1A-A481-4104-B02A-5FD76425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12FE86-DCBF-4121-B170-57D66CF5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DDAF0E86-5E9F-4826-BA4E-16711D62A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5D458C39-0E52-4352-A322-6FEF48909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1C8E4AF-24DF-4DC7-8ED2-356B62DC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望む結果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05EE5A9A-4468-4C00-9DE9-16853AB02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20E4762-A6CD-43AD-9C7C-11F9038C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E95CB15-00DF-44E8-AEBD-A2E1C41F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5425391E-E6AD-4070-9E27-691A1EE7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search">
            <a:extLst xmlns:a="http://schemas.openxmlformats.org/drawingml/2006/main">
              <a:ext uri="{FF2B5EF4-FFF2-40B4-BE49-F238E27FC236}">
                <a16:creationId xmlns:a16="http://schemas.microsoft.com/office/drawing/2014/main" id="{B47049A9-53D9-4CFE-8FB5-063BE540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DCF02E2-B3F7-496E-B7F4-3CEF46C69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確認する方法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E82A5753-D470-4FF8-A632-0066427A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F9A3D869-25B7-4DC1-970A-C4C4697E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F1DE615C-E01E-4B95-A839-9FFAF2E5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8948213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2026-10-06T23:57:21.0950000Z</dcterms:created>
  <dcterms:modified xsi:type="dcterms:W3CDTF">2026-10-06T23:57:21.0950000Z</dcterms:modified>
</coreProperties>
</file>