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6d9354ecc04e88" /><Relationship Type="http://schemas.openxmlformats.org/officeDocument/2006/relationships/extended-properties" Target="/docProps/app.xml" Id="R8be02156147e46c4" /><Relationship Type="http://schemas.openxmlformats.org/officeDocument/2006/relationships/officeDocument" Target="/ppt/presentation.xml" Id="R434580cf850641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3154f844984495"/>
  </p:sldMasterIdLst>
  <p:notesMasterIdLst>
    <p:notesMasterId xmlns:r="http://schemas.openxmlformats.org/officeDocument/2006/relationships" r:id="Re28ac3c677d44af3"/>
  </p:notesMasterIdLst>
  <p:sldIdLst>
    <p:sldId xmlns:r="http://schemas.openxmlformats.org/officeDocument/2006/relationships" id="256" r:id="R6aff48fcc55344b2"/>
    <p:sldId xmlns:r="http://schemas.openxmlformats.org/officeDocument/2006/relationships" id="257" r:id="R8e12d65c83d24579"/>
    <p:sldId xmlns:r="http://schemas.openxmlformats.org/officeDocument/2006/relationships" id="258" r:id="R332c09e6371e4086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c746b4ee8d4d09" /><Relationship Type="http://schemas.openxmlformats.org/officeDocument/2006/relationships/slideMaster" Target="/ppt/slideMasters/slideMaster1.xml" Id="R763154f844984495" /><Relationship Type="http://schemas.openxmlformats.org/officeDocument/2006/relationships/notesMaster" Target="/ppt/notesMasters/notesMaster1.xml" Id="Re28ac3c677d44af3" /><Relationship Type="http://schemas.openxmlformats.org/officeDocument/2006/relationships/presProps" Target="/ppt/presProps.xml" Id="Rb40b145e46bb4262" /><Relationship Type="http://schemas.openxmlformats.org/officeDocument/2006/relationships/tableStyles" Target="/ppt/tableStyles.xml" Id="R725106478535466a" /><Relationship Type="http://schemas.openxmlformats.org/officeDocument/2006/relationships/slide" Target="/ppt/slides/slide1.xml" Id="R6aff48fcc55344b2" /><Relationship Type="http://schemas.openxmlformats.org/officeDocument/2006/relationships/slide" Target="/ppt/slides/slide2.xml" Id="R8e12d65c83d24579" /><Relationship Type="http://schemas.openxmlformats.org/officeDocument/2006/relationships/slide" Target="/ppt/slides/slide3.xml" Id="R332c09e6371e408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23543e66eb47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09ab757fbc425c" /><Relationship Type="http://schemas.openxmlformats.org/officeDocument/2006/relationships/notesMaster" Target="/ppt/notesMasters/notesMaster1.xml" Id="R52abd5e4af004e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199eb0c6d34840" /><Relationship Type="http://schemas.openxmlformats.org/officeDocument/2006/relationships/notesMaster" Target="/ppt/notesMasters/notesMaster1.xml" Id="Rc2968ec0278845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ceffbbcf9e41bc" /><Relationship Type="http://schemas.openxmlformats.org/officeDocument/2006/relationships/notesMaster" Target="/ppt/notesMasters/notesMaster1.xml" Id="Rae9c9202d38d4a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PSFゲートの判断</a:t>
            </a:r>
          </a:p>
          <a:p xmlns:a="http://schemas.openxmlformats.org/drawingml/2006/main">
            <a:r>
              <a:t>解決策と利用結果の根拠を確認し、次の進め方を決める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PSFゲートの判断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PSFゲートの判断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fb64e103ba43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46faab8cfe4e55" /><Relationship Type="http://schemas.openxmlformats.org/officeDocument/2006/relationships/slideLayout" Target="/ppt/slideLayouts/slideLayout1.xml" Id="Raab261493f97486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b261493f97486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68adaebdef4079" /><Relationship Type="http://schemas.openxmlformats.org/officeDocument/2006/relationships/image" Target="/ppt/media/image.png" Id="Rb935521eb0e0403e" /><Relationship Type="http://schemas.openxmlformats.org/officeDocument/2006/relationships/notesSlide" Target="/ppt/notesSlides/notesSlide1.xml" Id="R97c1bb076c3f43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2e151c8e7f4e5a" /><Relationship Type="http://schemas.openxmlformats.org/officeDocument/2006/relationships/notesSlide" Target="/ppt/notesSlides/notesSlide2.xml" Id="R71864c6a986449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c357332cc4e55" /><Relationship Type="http://schemas.openxmlformats.org/officeDocument/2006/relationships/notesSlide" Target="/ppt/notesSlides/notesSlide3.xml" Id="R00a6ec4d0ad143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F6FC3C19-581F-4A15-A270-E0694C9C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FC43F9E-F4AC-4414-A817-5597F45E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D1ABD57-340F-479A-9FE5-4D6828F6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4C67EAD-0A47-42BF-AE02-A748F375D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269A1DE-932A-413C-8584-2C7794B6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70AC60-6DAF-4505-B026-1B0CAD1B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391F7EFE-9F0D-43F7-8288-4FD19DFD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035224-735A-423B-B903-59BF3BCFB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B6052C83-52FB-4549-B3C2-DD0BED43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00B1FC9-C4C3-4AEB-9DC0-CEDAB423A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PSFゲートの判断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82FA43C-A112-4C66-9061-48CFF850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解決策と利用結果の根拠を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確認し、次の進め方を決める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970788BF-A2EF-498A-B6E5-648B0CCA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335508D-820F-4668-A13D-578504FCC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DDB46118-C4AA-4480-B204-84952381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35521eb0e0403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3F85E6-1817-4409-9781-1E868DF3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9A79AC2-73F1-4954-B6C0-124EA3FB2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ARC-SG-09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FECCA961-0DB5-425E-90D6-0D7B10A8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295531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73B4181-9A8B-4BD8-9498-14C599EF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F2632BC-2489-47B6-B830-52DF8CE40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4BAEE83-10EE-4A64-A820-22DFDB43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FA1397E-0FB1-477E-BD33-0FF9FBF5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97EF16D-0DB1-4ED4-BEDE-2767B3E6D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PSFゲートの判断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472B42F-1270-42DF-B68C-0C729751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飲食店向け予約管理サービスの場合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77B3E-80DA-4A4C-B3A2-303BCA7C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541988C-02A4-49B2-A8D6-EB9CCC01A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B0C9FAD-C39B-4F1F-ABD9-41A69CC8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ARC-SG-09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154984FB-56C1-4008-9DED-418B81F3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9B6B94C2-6C0D-49DF-96D5-A3D41ED72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DEB28C7-8EE7-4D90-9F17-FF885D6F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確認する仮説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54BA166B-4840-4033-B0E0-4B11F8210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Web予約で電話対応を減らす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991FFD32-B6A2-493A-AC5F-6256087A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CF8C2955-AB0B-40C8-9748-8D01830C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8F2EBCF-6F00-4F31-8198-9FFEF551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根拠と反証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48C0EA1E-C558-425B-A0AB-810102B0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2店で電話が減少。繁忙期は未検証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11008-DAC7-4BCE-B84B-DFFE094D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905A2954-FCD7-4808-9E3C-925CAD946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1D346D7E-5531-40EC-ADBE-13D3E9B26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shield">
            <a:extLst xmlns:a="http://schemas.openxmlformats.org/drawingml/2006/main">
              <a:ext uri="{FF2B5EF4-FFF2-40B4-BE49-F238E27FC236}">
                <a16:creationId xmlns:a16="http://schemas.microsoft.com/office/drawing/2014/main" id="{F581E255-68A1-4610-A466-E7A11542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AE291B3-6EBA-40F5-9717-EE63C19C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残る重要条件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F9061C2E-9EA0-45A7-B1BA-66B844FA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ピーク時にも二重予約が起きないか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BD824B-5E1E-4002-953D-98CCC21BF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EAEB408F-19E6-4352-829C-8F5D80675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FDB47387-D1C4-447C-81B2-3D901DD1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595312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3E255B2-49EF-45FA-B240-7F233743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14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272C7A1-CB8A-45EC-A60C-33103827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38725"/>
            <a:ext cx="5257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次の行動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B6D882D7-0E7D-4D0E-B9C0-581D23B6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5572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繁忙時間の運用試験へ進む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DB7616E9-C580-4ADF-A155-C63AA80A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D1F3EB89-77F8-4901-99F4-95E0BAD7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Go：次へ進む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968AF7E9-DB38-49A8-9679-43A5F2D8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017138E5-A5FC-4154-985D-CF9E066C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Hold：条件待ち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2449A93D-4CAB-41F1-9821-1EF1E27D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738C26F7-DEB5-4281-AB01-17B1CC06E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Recycle：見直す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454C0E64-1810-4642-B9D6-74A2993A7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6F518E72-1E5F-429C-AC85-9BC505762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Kill：中止する</a:t>
            </a:r>
          </a:p>
        </p:txBody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06EC39B3-EB72-4B82-8E93-AE4118E4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381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判断例：Hold／混雑時の運用試験を待って再判断</a:t>
            </a:r>
          </a:p>
        </p:txBody>
      </p:sp>
      <p:sp>
        <p:nvSpPr>
          <p:cNvPr id="39" name="shape">
            <a:extLst xmlns:a="http://schemas.openxmlformats.org/drawingml/2006/main">
              <a:ext uri="{FF2B5EF4-FFF2-40B4-BE49-F238E27FC236}">
                <a16:creationId xmlns:a16="http://schemas.microsoft.com/office/drawing/2014/main" id="{A4F32A72-E391-47DA-8F25-45B5CC05E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EAC26C2-A556-48F5-A515-06D131B1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24BFA95-87EE-4C58-A118-0753B09A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70C7B55-19B9-4E74-B9D6-DB2C632C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3" name="annotation">
            <a:extLst xmlns:a="http://schemas.openxmlformats.org/drawingml/2006/main">
              <a:ext uri="{FF2B5EF4-FFF2-40B4-BE49-F238E27FC236}">
                <a16:creationId xmlns:a16="http://schemas.microsoft.com/office/drawing/2014/main" id="{B4B3AFD9-6EE5-47E9-8D9A-6AB09B07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判断に必要な条件は、検証結果を見る前に決める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1865E8E1-1AFF-4AA8-8487-51E550D1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3FEE531-7907-49DC-894A-124F7C5F8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1C41F29-F59B-4365-A3ED-0A248069D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9089BF6-DDA1-4765-A398-CD3DE26C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8901C654-4DF6-4207-9564-0DD6ABD52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Go・保留・差戻し・中止の理由と再判断日を残す</a:t>
            </a:r>
          </a:p>
        </p:txBody>
      </p:sp>
      <p:sp>
        <p:nvSpPr>
          <p:cNvPr id="49" name="example-note">
            <a:extLst xmlns:a="http://schemas.openxmlformats.org/drawingml/2006/main">
              <a:ext uri="{FF2B5EF4-FFF2-40B4-BE49-F238E27FC236}">
                <a16:creationId xmlns:a16="http://schemas.microsoft.com/office/drawing/2014/main" id="{42428149-F787-4091-8F55-39EF5A67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62725"/>
            <a:ext cx="1400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例の人数・期間は共通の合格基準ではありません。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7185564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06B4B453-6C89-4373-83D5-D6902A68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2EA1180-0F63-4A81-B91A-12DADC04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D7010DA-A5BC-48F0-9655-975B49C8A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751C849-60E4-4335-B69A-A9308BEF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98346D25-6C34-406F-AC13-95CAA643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PSFゲートの判断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BB46D0A-B6AF-41BC-8C7A-431E1731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220E39-D282-4EA3-8015-3C8D9434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34334AC-5F61-44DC-90BE-91444F08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E73072F-8595-4867-8C5D-4912439A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ARC-SG-09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33DE03DC-B905-49D9-9C8F-79C94F00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E881A5F0-B283-499E-B36A-CA5D2951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CF9C79A-A233-4B47-8017-3898C78B4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確認する仮説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19BEED05-8474-4B47-A6C7-84CB66E2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6EF2A75-788C-4280-A5F6-9AC51562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1324567D-379D-44A9-9A2B-54EFBCBC3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5448D9A-30C5-4131-8E75-10C2722F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根拠と反証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107FE724-6461-4E1B-AF92-D4DA5C77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F5F9D8E5-9144-46EE-AA75-6D656A39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A66F1EDC-473D-4CBA-8884-46134678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99F6D7E-342F-4AE6-8864-C84EE14FE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残る重要条件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2A65309D-842E-4076-A562-2B8F2793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39F95ACC-58F3-4599-818C-D6358EB1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595312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C2A9934-0AEC-477C-85E1-8554C414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14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B3D44E7-178A-4340-8513-F65057F7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38725"/>
            <a:ext cx="5257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次の行動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B9C09602-458C-44D4-AB31-CCE58372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5572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9AE2C4CB-874F-40EF-857D-255C49F8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3AC40D5B-217D-47EE-9C92-98B047E37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Go：次へ進む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B802B313-0A53-4F4B-A68C-47D69CFE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AB4B52BB-BCF5-4BF9-BA28-DAEE39F2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Hold：条件待ち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DE0E0FB3-1854-47C2-9E8C-E3D32CB5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5EAB1AAA-AE12-4B73-A892-172A13EA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Recycle：見直す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CB838378-19C5-481C-BD1F-A82A7C1BA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00E389CF-15AD-4527-B22F-87BFAF226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Kill：中止する</a:t>
            </a:r>
          </a:p>
        </p:txBody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8FC768AC-D15A-4F05-B340-35ABEA9D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381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選んだ判断を強調し、理由・担当・再判断日を記入</a:t>
            </a:r>
          </a:p>
        </p:txBody>
      </p:sp>
      <p:sp>
        <p:nvSpPr>
          <p:cNvPr id="3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861E0CB-9430-4098-84E1-254E3ED4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CFD4791B-61CE-479C-8FF8-B47DE435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8685344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2026-10-06T23:57:20.7060000Z</dcterms:created>
  <dcterms:modified xsi:type="dcterms:W3CDTF">2026-10-06T23:57:20.7060000Z</dcterms:modified>
</coreProperties>
</file>