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01aa1ca0c541fe" /><Relationship Type="http://schemas.openxmlformats.org/officeDocument/2006/relationships/extended-properties" Target="/docProps/app.xml" Id="Re8e991c8cc324679" /><Relationship Type="http://schemas.openxmlformats.org/officeDocument/2006/relationships/officeDocument" Target="/ppt/presentation.xml" Id="Rc20ce05bd2d34f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d7d33398e44314"/>
  </p:sldMasterIdLst>
  <p:notesMasterIdLst>
    <p:notesMasterId xmlns:r="http://schemas.openxmlformats.org/officeDocument/2006/relationships" r:id="R18f95a774232428e"/>
  </p:notesMasterIdLst>
  <p:sldIdLst>
    <p:sldId xmlns:r="http://schemas.openxmlformats.org/officeDocument/2006/relationships" id="256" r:id="Raaec7bf59e014a20"/>
    <p:sldId xmlns:r="http://schemas.openxmlformats.org/officeDocument/2006/relationships" id="257" r:id="Rfa3ab21b65cd4b87"/>
    <p:sldId xmlns:r="http://schemas.openxmlformats.org/officeDocument/2006/relationships" id="258" r:id="Raf8c6aca50b348fe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95588cfe9f458a" /><Relationship Type="http://schemas.openxmlformats.org/officeDocument/2006/relationships/slideMaster" Target="/ppt/slideMasters/slideMaster1.xml" Id="R1cd7d33398e44314" /><Relationship Type="http://schemas.openxmlformats.org/officeDocument/2006/relationships/notesMaster" Target="/ppt/notesMasters/notesMaster1.xml" Id="R18f95a774232428e" /><Relationship Type="http://schemas.openxmlformats.org/officeDocument/2006/relationships/presProps" Target="/ppt/presProps.xml" Id="R453d5f070bf5483b" /><Relationship Type="http://schemas.openxmlformats.org/officeDocument/2006/relationships/tableStyles" Target="/ppt/tableStyles.xml" Id="R7b245f2121914c2f" /><Relationship Type="http://schemas.openxmlformats.org/officeDocument/2006/relationships/slide" Target="/ppt/slides/slide1.xml" Id="Raaec7bf59e014a20" /><Relationship Type="http://schemas.openxmlformats.org/officeDocument/2006/relationships/slide" Target="/ppt/slides/slide2.xml" Id="Rfa3ab21b65cd4b87" /><Relationship Type="http://schemas.openxmlformats.org/officeDocument/2006/relationships/slide" Target="/ppt/slides/slide3.xml" Id="Raf8c6aca50b348f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bc8a056f1c44c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11e9bc0a2c4a1a" /><Relationship Type="http://schemas.openxmlformats.org/officeDocument/2006/relationships/notesMaster" Target="/ppt/notesMasters/notesMaster1.xml" Id="R69c450764e0a45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fd8cf47f9543b2" /><Relationship Type="http://schemas.openxmlformats.org/officeDocument/2006/relationships/notesMaster" Target="/ppt/notesMasters/notesMaster1.xml" Id="R7edaa61051e644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d4a23f045e45a8" /><Relationship Type="http://schemas.openxmlformats.org/officeDocument/2006/relationships/notesMaster" Target="/ppt/notesMasters/notesMaster1.xml" Id="R47e6dc1271fe47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WCS：事業領域の選択</a:t>
            </a:r>
          </a:p>
          <a:p xmlns:a="http://schemas.openxmlformats.org/drawingml/2006/main">
            <a:r>
              <a:t>やりたいこと・できること・必要なことを照らし合わせる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WCS：事業領域の選択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WCS：事業領域の選択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ed44d7701341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ca9db7445b940da" /><Relationship Type="http://schemas.openxmlformats.org/officeDocument/2006/relationships/slideLayout" Target="/ppt/slideLayouts/slideLayout1.xml" Id="R3eaeb50c80d2453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aeb50c80d2453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7b0fb418e54be9" /><Relationship Type="http://schemas.openxmlformats.org/officeDocument/2006/relationships/image" Target="/ppt/media/image.png" Id="R39c63c9be65c4d22" /><Relationship Type="http://schemas.openxmlformats.org/officeDocument/2006/relationships/notesSlide" Target="/ppt/notesSlides/notesSlide1.xml" Id="R800a9be2602b45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9c239d8ce48c0" /><Relationship Type="http://schemas.openxmlformats.org/officeDocument/2006/relationships/notesSlide" Target="/ppt/notesSlides/notesSlide2.xml" Id="R5f5f5fd7c84c4c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dd9cebb3194c22" /><Relationship Type="http://schemas.openxmlformats.org/officeDocument/2006/relationships/notesSlide" Target="/ppt/notesSlides/notesSlide3.xml" Id="Rf944665a2b594e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0FBF7EE9-D7D8-42C5-A00D-FA15C26DB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FB2AFB7-FA7A-44F8-B9EF-DAF273DA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F6739CED-7E4A-4790-9448-AA54CB90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5F7290A3-833F-4B13-95DA-96BDA2F4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494E21D4-EB2C-4D7B-9157-6B17F34A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8AD5EE-4C40-4365-A0B0-40132AA97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DFF5DA58-A512-4B12-A5ED-283D873E4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10A736-076D-4BE4-85ED-BF8EBD1E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2F0F10CC-B170-4A7F-9776-260CF998C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FA1A60F-7230-4310-83A2-74FAC1AE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WCS：事業領域の選択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EFF2D71F-9783-4BC4-AD30-3B5DF88AA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やりたいこと・できること・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必要なことを照らし合わせる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1265DB32-DCDB-4C6F-84C2-1FC585389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BAF9936-261A-43F4-94F5-67B64D80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075409E1-B4CD-477E-A901-3D4E4351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c63c9be65c4d22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332C8E-6219-4834-A912-D298E83C2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A9DB93B6-BD82-42C9-9CB9-D2FC2BE88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ARC-SG-06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5ACA8C6A-EA4F-4F50-B5C0-F76816A4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064767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09568765-0ED0-4141-BBF7-01D874A3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4A2D987-D4D5-407A-8B74-44952C894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E01A63C-D7C0-4E27-98A4-8EE41A4A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BE2F4CE-6E05-44BA-ABFF-E5C2ACCB1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FC170AA1-55FC-4170-93F1-2FA12614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WCS：事業領域の選択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73EFDE8-3A84-47E3-9CCC-002AD8235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学校向けプログラミング教室の場合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93F04-A4FA-4956-8635-84A11D740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5D5DCC8-711E-472F-BEBA-56462EC4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908A97EA-083D-4AB1-9EE4-36651308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ARC-SG-06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6F6B61-1EAC-4530-932E-9EA9A6C8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362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DEBE7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0F122D-C467-49DA-8FFD-9805A01E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62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0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DADCD3-21FB-40BE-B7C7-3EB1A726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3886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F3D9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EA678BE5-8AB0-4B5C-9380-0D8581665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762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WANT：やりたい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A9E0488F-8789-4019-91C2-4CD217F5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257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子どもの創作を支えたい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1103F3F8-77D5-4692-AAE9-4B3829BE8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762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CAN：できる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15538154-6B2C-477C-B87D-A44D6308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257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教材づくりと講師育成ができる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CA65059C-8B05-4AFD-925C-0B74EFFD5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286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SHOULD：必要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909C370E-B423-4737-9113-BDA92D2C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781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先生の授業準備を減らす必要がある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686C99EF-8E5B-43C6-AF87-1174362C5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876550"/>
            <a:ext cx="4629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AAFC2BBB-5C14-431F-AD9C-EB763544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952750"/>
            <a:ext cx="4248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今回の事業領域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67F843B5-B243-4357-B5CF-B6E5F8E5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343275"/>
            <a:ext cx="42481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先生と一緒に使う授業キットを試す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FAFA85-381F-4652-96B0-DC145A15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362450"/>
            <a:ext cx="619125" cy="9525"/>
          </a:xfrm>
          <a:custGeom xmlns:a="http://schemas.openxmlformats.org/drawingml/2006/main">
            <a:pathLst>
              <a:path w="619125" h="9525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A2C124-6381-42BD-A010-1E8841433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6991" y="43096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CD71D076-87B2-47E5-A3A0-C1816106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33675"/>
            <a:ext cx="228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三つの条件を照らし合わせる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A4C4D176-B47F-4EB7-9352-A71A64795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3A9CB1-95EF-4683-9AAD-DBC113E39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F96CCF-FE25-4508-867A-225A99F30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8D6242F-F6CB-4393-923F-2AD3AE4B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9" name="annotation">
            <a:extLst xmlns:a="http://schemas.openxmlformats.org/drawingml/2006/main">
              <a:ext uri="{FF2B5EF4-FFF2-40B4-BE49-F238E27FC236}">
                <a16:creationId xmlns:a16="http://schemas.microsoft.com/office/drawing/2014/main" id="{B4D85143-0351-482F-91BE-B984C723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三つの円には、似た言葉を繰り返さず別の根拠を書く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1DDA0F06-C494-4752-92D1-62ADC1C4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E306A99-0238-4BBF-9602-1DA4CED19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CA2595E-65E7-46E1-8768-8B15F5548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411EC130-4F71-420B-A663-8692A6FD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4" name="annotation">
            <a:extLst xmlns:a="http://schemas.openxmlformats.org/drawingml/2006/main">
              <a:ext uri="{FF2B5EF4-FFF2-40B4-BE49-F238E27FC236}">
                <a16:creationId xmlns:a16="http://schemas.microsoft.com/office/drawing/2014/main" id="{9E1EEFA8-A367-463F-901C-2A2545B1D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重なりが薄い場合は、協力者や対象の変更も考える</a:t>
            </a:r>
          </a:p>
        </p:txBody>
      </p:sp>
    </p:spTree>
    <p:extLst>
      <p:ext uri="{BB962C8B-B14F-4D97-AF65-F5344CB8AC3E}">
        <p14:creationId xmlns:p14="http://schemas.microsoft.com/office/powerpoint/2010/main" val="10315786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869E6BE-1A2A-471E-B4EB-5B7C5675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8FEE322-D9DB-4575-AEE4-75147E1AB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B4169BB-24BB-4B36-9EC2-EA045DB2D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F4061C9-ACF7-465F-9A71-78BEC6AF9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8A0F7AD-C81B-4689-BF10-806B0C7F8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WCS：事業領域の選択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7E7F4325-C03C-4335-91D3-A6F0B8EA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CE6364-EC77-4E27-B010-63DF21BD6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0D3386E-CCA1-436A-AF64-FD9597CE8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1B6817E7-B20C-42F6-9B55-C102EF53E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ARC-SG-06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2CDF32-8FE7-41E9-A08C-A91E319AA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362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DEBE7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E2E5EB-C60F-4DDB-BC11-8757F08A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62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F3F0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191CA7-9198-45D9-9CA4-F4C3F3EBD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38862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F3D9"/>
          </a:solidFill>
          <a:ln xmlns:a="http://schemas.openxmlformats.org/drawingml/2006/main" w="38100">
            <a:solidFill>
              <a:srgbClr val="FFFFFF"/>
            </a:solidFill>
          </a:ln>
        </p:spPr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F9FAD655-9FA5-4A4A-B3A8-B2B9DFBA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762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WANT：やりたい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E0E21E7A-36AB-4692-965F-21268E1E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257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A1412CF2-506A-413F-A384-3750540E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762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CAN：できる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C1CF2CC7-8603-4892-AAD9-81FE24AAE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257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694F7BF3-472A-4883-B6A2-EB8E3848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28625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SHOULD：必要</a:t>
            </a:r>
          </a:p>
        </p:txBody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DB5EFF76-5BBD-417B-9916-DE0703CE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781550"/>
            <a:ext cx="2047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86B47999-19A8-41F2-9557-F6C2BC74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876550"/>
            <a:ext cx="4629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5F2955D8-CD4E-4C6A-B719-6C298CF9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952750"/>
            <a:ext cx="4248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今回の事業領域</a:t>
            </a:r>
          </a:p>
        </p:txBody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DE985DE1-77A5-425E-B9D4-58FB31913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343275"/>
            <a:ext cx="42481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6AA8CE-97B9-4954-BBF6-2C074696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362450"/>
            <a:ext cx="619125" cy="9525"/>
          </a:xfrm>
          <a:custGeom xmlns:a="http://schemas.openxmlformats.org/drawingml/2006/main">
            <a:pathLst>
              <a:path w="619125" h="9525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1D3F95-5FB1-4D5B-AADF-07817A0E6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6991" y="43096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D6FB3284-F1EA-42AC-AAEE-0C7B6CF05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33675"/>
            <a:ext cx="228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三つの条件を照らし合わせる</a:t>
            </a:r>
          </a:p>
        </p:txBody>
      </p:sp>
      <p:sp>
        <p:nvSpPr>
          <p:cNvPr id="2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496C595-BCC9-42FC-9F86-44C18AF5E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2DDF969B-FB24-4B2B-85FA-19672945B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9243268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2026-10-06T23:57:19.5830000Z</dcterms:created>
  <dcterms:modified xsi:type="dcterms:W3CDTF">2026-10-06T23:57:19.5830000Z</dcterms:modified>
</coreProperties>
</file>