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c537853b164db3" /><Relationship Type="http://schemas.openxmlformats.org/officeDocument/2006/relationships/extended-properties" Target="/docProps/app.xml" Id="Rfab4adf0c1fd4dc9" /><Relationship Type="http://schemas.openxmlformats.org/officeDocument/2006/relationships/officeDocument" Target="/ppt/presentation.xml" Id="R6d3f3335d2474b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e8ea0143754784"/>
  </p:sldMasterIdLst>
  <p:notesMasterIdLst>
    <p:notesMasterId xmlns:r="http://schemas.openxmlformats.org/officeDocument/2006/relationships" r:id="R71e44e8cc8a04659"/>
  </p:notesMasterIdLst>
  <p:sldIdLst>
    <p:sldId xmlns:r="http://schemas.openxmlformats.org/officeDocument/2006/relationships" id="256" r:id="R4e9ee4ebf79144da"/>
    <p:sldId xmlns:r="http://schemas.openxmlformats.org/officeDocument/2006/relationships" id="257" r:id="R3d2698e4e7cf440a"/>
    <p:sldId xmlns:r="http://schemas.openxmlformats.org/officeDocument/2006/relationships" id="258" r:id="Rf00c6826e3394a2a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4bc41236f940e7" /><Relationship Type="http://schemas.openxmlformats.org/officeDocument/2006/relationships/slideMaster" Target="/ppt/slideMasters/slideMaster1.xml" Id="Rd7e8ea0143754784" /><Relationship Type="http://schemas.openxmlformats.org/officeDocument/2006/relationships/notesMaster" Target="/ppt/notesMasters/notesMaster1.xml" Id="R71e44e8cc8a04659" /><Relationship Type="http://schemas.openxmlformats.org/officeDocument/2006/relationships/presProps" Target="/ppt/presProps.xml" Id="R18fd8035f01b480c" /><Relationship Type="http://schemas.openxmlformats.org/officeDocument/2006/relationships/tableStyles" Target="/ppt/tableStyles.xml" Id="Rc7b10a3054064906" /><Relationship Type="http://schemas.openxmlformats.org/officeDocument/2006/relationships/slide" Target="/ppt/slides/slide1.xml" Id="R4e9ee4ebf79144da" /><Relationship Type="http://schemas.openxmlformats.org/officeDocument/2006/relationships/slide" Target="/ppt/slides/slide2.xml" Id="R3d2698e4e7cf440a" /><Relationship Type="http://schemas.openxmlformats.org/officeDocument/2006/relationships/slide" Target="/ppt/slides/slide3.xml" Id="Rf00c6826e3394a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ca029ee94c4f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61fa88fb4245fc" /><Relationship Type="http://schemas.openxmlformats.org/officeDocument/2006/relationships/notesMaster" Target="/ppt/notesMasters/notesMaster1.xml" Id="R05bd427a5cec42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77443b83bf04c3a" /><Relationship Type="http://schemas.openxmlformats.org/officeDocument/2006/relationships/notesMaster" Target="/ppt/notesMasters/notesMaster1.xml" Id="R314d3f614adb4f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1488a49a4d4a3a" /><Relationship Type="http://schemas.openxmlformats.org/officeDocument/2006/relationships/notesMaster" Target="/ppt/notesMasters/notesMaster1.xml" Id="Rd499d04aaad540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VRIO分析</a:t>
            </a:r>
          </a:p>
          <a:p xmlns:a="http://schemas.openxmlformats.org/drawingml/2006/main">
            <a:r>
              <a:t>自社の資産が競争上の強みになる条件を確認する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https://open.oregonstate.education/strategicmanagement/chapter/4-analyzing-the-internal-environment/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VRIO分析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https://open.oregonstate.education/strategicmanagement/chapter/4-analyzing-the-internal-environment/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VRIO分析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https://open.oregonstate.education/strategicmanagement/chapter/4-analyzing-the-internal-environment/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9295e18ce741b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14c99582fe4ecd" /><Relationship Type="http://schemas.openxmlformats.org/officeDocument/2006/relationships/slideLayout" Target="/ppt/slideLayouts/slideLayout1.xml" Id="Rede493c4f27744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e493c4f27744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e4a677ce304191" /><Relationship Type="http://schemas.openxmlformats.org/officeDocument/2006/relationships/image" Target="/ppt/media/image.png" Id="R93ca121977b94a93" /><Relationship Type="http://schemas.openxmlformats.org/officeDocument/2006/relationships/notesSlide" Target="/ppt/notesSlides/notesSlide1.xml" Id="Rc1e36de76ef949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c9eebcdf04da3" /><Relationship Type="http://schemas.openxmlformats.org/officeDocument/2006/relationships/notesSlide" Target="/ppt/notesSlides/notesSlide2.xml" Id="R7628c07e8b8748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a2c46f145f4237" /><Relationship Type="http://schemas.openxmlformats.org/officeDocument/2006/relationships/notesSlide" Target="/ppt/notesSlides/notesSlide3.xml" Id="R842875f0c5b546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A6D1F71A-F775-4E68-BE96-A13CA12FC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81E633C-1510-4204-8125-7D0E344C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955FF70-30BD-41C8-96E6-BDA76056F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81EC2124-7A0D-4063-87E0-ED095C0F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CDA5BF0B-DC3C-4514-8592-3EA704CA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29D8F3-1F4E-4A37-AB56-9697D2BB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868D3B06-2A41-4107-AEE5-E0AFC5DF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24850B-C3F1-49D9-AC44-5287334E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3333150-827E-4021-AF30-49DD87E7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53F0DF2-CDD9-41A7-942E-02C70B16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VRIO分析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AD1B04DA-5E59-4C04-86E4-9E0D887D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自社の資産が競争上の強みになる条件を確認する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297117E-172A-4245-BF57-AB091AF2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4CAF15F-2BC0-4CEA-A45B-4E4EC0EBA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E81C0930-FA68-4248-ABAC-6197B9F07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ca121977b94a93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765EEB-7095-45A6-9275-653AA3C81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938E7824-F7EA-4735-97F5-37D3489B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ARC-SG-02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32BE0BED-2866-4C51-A5BC-0B88F7EC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620838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B097C9B6-83EF-4E97-9620-1B366A079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22B358A-DC10-405D-A145-369013275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9F70192-8AE6-45AF-96E4-AC37176A7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730935B-0F1B-40E2-BCBF-D8AC31ACD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ECB3D5BA-185D-4713-9B15-C2958862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VRIO分析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EE815BF-637A-4472-A701-8D847E933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地域の設備点検サービスの場合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5189F2-522D-4BD1-A082-6658ACD4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E91D0F9-4AB0-4DEA-8590-781985778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29FBD75-44EE-45C5-BB2F-EBED7888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ARC-SG-02   /   02</a:t>
            </a:r>
          </a:p>
        </p:txBody>
      </p:sp>
      <p:graphicFrame>
        <p:nvGraphicFramePr>
          <p:cNvPr id="33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30194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90800"/>
                <a:gridCol w="2857500"/>
                <a:gridCol w="2857500"/>
                <a:gridCol w="2857500"/>
                <a:gridCol w="2857500"/>
              </a:tblGrid>
              <a:tr h="754856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資産・能力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V：価値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R：希少性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I：模倣困難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O：活用体制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</a:tr>
              <a:tr h="754856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故障記録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診断時間を短縮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同設備の記録が少ない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長年の蓄積が必要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検索・更新の担当あり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754856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汎用点検機器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点検に必要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他社も購入可能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入手しやすい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担当者が使える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4856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根拠・出典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時間比較の記録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競合への確認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蓄積期間の記録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運用手順と実績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8042CA2C-29AD-46C1-9D2A-5518CA975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0225"/>
            <a:ext cx="14020800" cy="942975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1EEF15D0-C641-4080-8F47-D34F6A85C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86425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今回の判断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9BA0E6E0-B552-4BCA-829C-534A0AE70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076950"/>
            <a:ext cx="13639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故障記録は優位の候補。診断効果と他社の保有状況を確かめる。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FC0EA787-0419-4EF7-AF34-349BA65E1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6C98A8-D941-4DD1-8DE4-81BCC1F4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6ED1C5-14A5-4602-9D7B-8888DBD2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E40C81DD-895D-4CEA-931D-87FFEA6C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8" name="annotation">
            <a:extLst xmlns:a="http://schemas.openxmlformats.org/drawingml/2006/main">
              <a:ext uri="{FF2B5EF4-FFF2-40B4-BE49-F238E27FC236}">
                <a16:creationId xmlns:a16="http://schemas.microsoft.com/office/drawing/2014/main" id="{666BC64D-BDC2-473E-8B3C-85F25A8E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V・R・I・Oは、それぞれ根拠を確かめる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EDB4E6EC-8B2D-4929-B661-470C680B8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BAA9E9-2FAC-4198-9535-C1EC5EC7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DA7E9B-50E4-48F9-B72B-722CD9F8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76465DC-7DB9-4688-A2DB-34F4F0BCA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3" name="annotation">
            <a:extLst xmlns:a="http://schemas.openxmlformats.org/drawingml/2006/main">
              <a:ext uri="{FF2B5EF4-FFF2-40B4-BE49-F238E27FC236}">
                <a16:creationId xmlns:a16="http://schemas.microsoft.com/office/drawing/2014/main" id="{18B5F3D8-987D-4C75-A0F6-6F4CDAA30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「持っている」と「事業で使える」を分ける</a:t>
            </a:r>
          </a:p>
        </p:txBody>
      </p:sp>
    </p:spTree>
    <p:extLst>
      <p:ext uri="{BB962C8B-B14F-4D97-AF65-F5344CB8AC3E}">
        <p14:creationId xmlns:p14="http://schemas.microsoft.com/office/powerpoint/2010/main" val="7433299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05F7D36-638F-4626-8D50-FD0928889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B0376F4-91B0-4925-B27D-E356507F1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8B96307-3AE8-416F-867F-95F29F05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7D8F0B9-876A-4852-9535-38748846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EFD60AFD-2AA7-42C1-9A90-D8896AB4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VRIO分析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0D501EA-9013-4FE4-A9AC-5666DDD75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B8C6D6-CCB5-4FA1-8920-C6860609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7053724D-573C-44FF-AA47-51080B09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B7A6AA4-68CE-4A2D-8F5F-709EB3EE8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ARC-SG-02   /   03</a:t>
            </a:r>
          </a:p>
        </p:txBody>
      </p:sp>
      <p:graphicFrame>
        <p:nvGraphicFramePr>
          <p:cNvPr id="25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30194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90800"/>
                <a:gridCol w="2857500"/>
                <a:gridCol w="2857500"/>
                <a:gridCol w="2857500"/>
                <a:gridCol w="2857500"/>
              </a:tblGrid>
              <a:tr h="754856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資産・能力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V：価値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R：希少性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I：模倣困難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O：活用体制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</a:tr>
              <a:tr h="754856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資産・能力1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754856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資産・能力2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4856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根拠・出典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59D2A346-ECF9-4A4D-8AE2-DC25AA32D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0225"/>
            <a:ext cx="14020800" cy="942975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0E2D1F9E-0E61-4567-9427-C2B6F7B1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86425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今回の判断</a:t>
            </a:r>
          </a:p>
        </p:txBody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98770899-A404-40F6-91B3-82BD3FE3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076950"/>
            <a:ext cx="13639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86A3BD0-806F-4872-B1E3-3BD78A4F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2E32F635-B7D6-4FB8-A6CA-F1F962E1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9322557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2026-10-06T23:57:17.9190000Z</dcterms:created>
  <dcterms:modified xsi:type="dcterms:W3CDTF">2026-10-06T23:57:17.9190000Z</dcterms:modified>
</coreProperties>
</file>